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59" r:id="rId6"/>
    <p:sldId id="262" r:id="rId7"/>
    <p:sldId id="266" r:id="rId8"/>
    <p:sldId id="267" r:id="rId9"/>
    <p:sldId id="263" r:id="rId10"/>
    <p:sldId id="264" r:id="rId11"/>
    <p:sldId id="260" r:id="rId12"/>
    <p:sldId id="265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56.svg"/><Relationship Id="rId4" Type="http://schemas.openxmlformats.org/officeDocument/2006/relationships/image" Target="../media/image10.svg"/><Relationship Id="rId9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56.svg"/><Relationship Id="rId4" Type="http://schemas.openxmlformats.org/officeDocument/2006/relationships/image" Target="../media/image10.svg"/><Relationship Id="rId9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4742DA-60D9-45C5-9780-FF766553AA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F6606-1524-4092-BF72-793C3924C0E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El estrés académico afecta negativamente el bienestar y el rendimiento de los estudiantes. </a:t>
          </a:r>
          <a:endParaRPr lang="en-US"/>
        </a:p>
      </dgm:t>
    </dgm:pt>
    <dgm:pt modelId="{32032228-6A35-424C-9F45-6364B65BBEF3}" type="parTrans" cxnId="{3FCBDC3B-4EF5-4751-90B7-4B2719B842F0}">
      <dgm:prSet/>
      <dgm:spPr/>
      <dgm:t>
        <a:bodyPr/>
        <a:lstStyle/>
        <a:p>
          <a:endParaRPr lang="en-US"/>
        </a:p>
      </dgm:t>
    </dgm:pt>
    <dgm:pt modelId="{5659800B-56E5-4BBB-95CE-7F4A59C8C6E2}" type="sibTrans" cxnId="{3FCBDC3B-4EF5-4751-90B7-4B2719B842F0}">
      <dgm:prSet/>
      <dgm:spPr/>
      <dgm:t>
        <a:bodyPr/>
        <a:lstStyle/>
        <a:p>
          <a:endParaRPr lang="en-US"/>
        </a:p>
      </dgm:t>
    </dgm:pt>
    <dgm:pt modelId="{66AD3683-5737-46F3-8919-8A3EB3C70A4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Las respuestas fisiológicas al estrés pueden ser indicadores tempranos de dificultades académicas. </a:t>
          </a:r>
          <a:endParaRPr lang="en-US"/>
        </a:p>
      </dgm:t>
    </dgm:pt>
    <dgm:pt modelId="{A07607C1-0DD3-4B2A-BC01-FB0A3FA7B803}" type="parTrans" cxnId="{E3535B23-F734-4C7F-B3EA-ECFD663FAFD1}">
      <dgm:prSet/>
      <dgm:spPr/>
      <dgm:t>
        <a:bodyPr/>
        <a:lstStyle/>
        <a:p>
          <a:endParaRPr lang="en-US"/>
        </a:p>
      </dgm:t>
    </dgm:pt>
    <dgm:pt modelId="{5EE663CF-5072-4D67-9D26-3EF2F93ED381}" type="sibTrans" cxnId="{E3535B23-F734-4C7F-B3EA-ECFD663FAFD1}">
      <dgm:prSet/>
      <dgm:spPr/>
      <dgm:t>
        <a:bodyPr/>
        <a:lstStyle/>
        <a:p>
          <a:endParaRPr lang="en-US"/>
        </a:p>
      </dgm:t>
    </dgm:pt>
    <dgm:pt modelId="{032D7AAE-86D6-4DDF-B852-89040A21CB5F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El análisis de datos fisiológicos con dispositivos portátiles (wearables) ofrece una oportunidad para comprender y predecir el rendimiento cognitivo en situaciones de estrés. </a:t>
          </a:r>
          <a:endParaRPr lang="en-US"/>
        </a:p>
      </dgm:t>
    </dgm:pt>
    <dgm:pt modelId="{2B9DD7B0-08D4-48FF-83BB-0DAA02208161}" type="parTrans" cxnId="{4ED39B18-A74A-4E2C-9FA5-8646DDE386CD}">
      <dgm:prSet/>
      <dgm:spPr/>
      <dgm:t>
        <a:bodyPr/>
        <a:lstStyle/>
        <a:p>
          <a:endParaRPr lang="en-US"/>
        </a:p>
      </dgm:t>
    </dgm:pt>
    <dgm:pt modelId="{ECB20BAC-3A94-42FF-85B6-F8E51808C968}" type="sibTrans" cxnId="{4ED39B18-A74A-4E2C-9FA5-8646DDE386CD}">
      <dgm:prSet/>
      <dgm:spPr/>
      <dgm:t>
        <a:bodyPr/>
        <a:lstStyle/>
        <a:p>
          <a:endParaRPr lang="en-US"/>
        </a:p>
      </dgm:t>
    </dgm:pt>
    <dgm:pt modelId="{735A8EEE-13CD-48FE-857E-8540BD88890F}" type="pres">
      <dgm:prSet presAssocID="{AC4742DA-60D9-45C5-9780-FF766553AA46}" presName="root" presStyleCnt="0">
        <dgm:presLayoutVars>
          <dgm:dir/>
          <dgm:resizeHandles val="exact"/>
        </dgm:presLayoutVars>
      </dgm:prSet>
      <dgm:spPr/>
    </dgm:pt>
    <dgm:pt modelId="{BEC50CE9-14E9-4BA9-8E41-5BC63B58D1E9}" type="pres">
      <dgm:prSet presAssocID="{C79F6606-1524-4092-BF72-793C3924C0E8}" presName="compNode" presStyleCnt="0"/>
      <dgm:spPr/>
    </dgm:pt>
    <dgm:pt modelId="{B565763E-2890-43C8-B8A3-1AF676B36AAD}" type="pres">
      <dgm:prSet presAssocID="{C79F6606-1524-4092-BF72-793C3924C0E8}" presName="bgRect" presStyleLbl="bgShp" presStyleIdx="0" presStyleCnt="3"/>
      <dgm:spPr/>
    </dgm:pt>
    <dgm:pt modelId="{56079494-D026-4E31-8BE8-8AD373D20140}" type="pres">
      <dgm:prSet presAssocID="{C79F6606-1524-4092-BF72-793C3924C0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5600089-EACA-4AAD-9022-E115F74F7703}" type="pres">
      <dgm:prSet presAssocID="{C79F6606-1524-4092-BF72-793C3924C0E8}" presName="spaceRect" presStyleCnt="0"/>
      <dgm:spPr/>
    </dgm:pt>
    <dgm:pt modelId="{D606F1A1-D707-4A42-AEE9-9B08F04B9E97}" type="pres">
      <dgm:prSet presAssocID="{C79F6606-1524-4092-BF72-793C3924C0E8}" presName="parTx" presStyleLbl="revTx" presStyleIdx="0" presStyleCnt="3">
        <dgm:presLayoutVars>
          <dgm:chMax val="0"/>
          <dgm:chPref val="0"/>
        </dgm:presLayoutVars>
      </dgm:prSet>
      <dgm:spPr/>
    </dgm:pt>
    <dgm:pt modelId="{88B5B501-C136-4B03-B96B-2FDA8816FF52}" type="pres">
      <dgm:prSet presAssocID="{5659800B-56E5-4BBB-95CE-7F4A59C8C6E2}" presName="sibTrans" presStyleCnt="0"/>
      <dgm:spPr/>
    </dgm:pt>
    <dgm:pt modelId="{2A4AD22A-77B3-49F5-B073-9EC4AB43C4C0}" type="pres">
      <dgm:prSet presAssocID="{66AD3683-5737-46F3-8919-8A3EB3C70A46}" presName="compNode" presStyleCnt="0"/>
      <dgm:spPr/>
    </dgm:pt>
    <dgm:pt modelId="{01DB6AEC-5395-4F7C-83D4-C399944ACD66}" type="pres">
      <dgm:prSet presAssocID="{66AD3683-5737-46F3-8919-8A3EB3C70A46}" presName="bgRect" presStyleLbl="bgShp" presStyleIdx="1" presStyleCnt="3"/>
      <dgm:spPr/>
    </dgm:pt>
    <dgm:pt modelId="{14A8AC72-8DE9-4EB5-9910-D1F2F263A782}" type="pres">
      <dgm:prSet presAssocID="{66AD3683-5737-46F3-8919-8A3EB3C70A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28F2C324-8F3D-4CE4-BB60-9EC122ECE941}" type="pres">
      <dgm:prSet presAssocID="{66AD3683-5737-46F3-8919-8A3EB3C70A46}" presName="spaceRect" presStyleCnt="0"/>
      <dgm:spPr/>
    </dgm:pt>
    <dgm:pt modelId="{B40191E1-F790-4149-A622-0A8E2FAB3713}" type="pres">
      <dgm:prSet presAssocID="{66AD3683-5737-46F3-8919-8A3EB3C70A46}" presName="parTx" presStyleLbl="revTx" presStyleIdx="1" presStyleCnt="3">
        <dgm:presLayoutVars>
          <dgm:chMax val="0"/>
          <dgm:chPref val="0"/>
        </dgm:presLayoutVars>
      </dgm:prSet>
      <dgm:spPr/>
    </dgm:pt>
    <dgm:pt modelId="{671918BE-D958-4322-8090-0568488C5456}" type="pres">
      <dgm:prSet presAssocID="{5EE663CF-5072-4D67-9D26-3EF2F93ED381}" presName="sibTrans" presStyleCnt="0"/>
      <dgm:spPr/>
    </dgm:pt>
    <dgm:pt modelId="{C86BC22B-39B7-4ED1-A2D9-D6DCA394CF29}" type="pres">
      <dgm:prSet presAssocID="{032D7AAE-86D6-4DDF-B852-89040A21CB5F}" presName="compNode" presStyleCnt="0"/>
      <dgm:spPr/>
    </dgm:pt>
    <dgm:pt modelId="{841F43C5-DF05-4257-9722-5FBA387C9CBE}" type="pres">
      <dgm:prSet presAssocID="{032D7AAE-86D6-4DDF-B852-89040A21CB5F}" presName="bgRect" presStyleLbl="bgShp" presStyleIdx="2" presStyleCnt="3"/>
      <dgm:spPr/>
    </dgm:pt>
    <dgm:pt modelId="{89F4A4E2-7DA5-41A8-8773-463489C07262}" type="pres">
      <dgm:prSet presAssocID="{032D7AAE-86D6-4DDF-B852-89040A21CB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A3E1CAAF-DF54-4FE6-976F-1986A993E6A5}" type="pres">
      <dgm:prSet presAssocID="{032D7AAE-86D6-4DDF-B852-89040A21CB5F}" presName="spaceRect" presStyleCnt="0"/>
      <dgm:spPr/>
    </dgm:pt>
    <dgm:pt modelId="{BE65C062-91CB-4D55-A13C-4B2160CE8D44}" type="pres">
      <dgm:prSet presAssocID="{032D7AAE-86D6-4DDF-B852-89040A21CB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ED39B18-A74A-4E2C-9FA5-8646DDE386CD}" srcId="{AC4742DA-60D9-45C5-9780-FF766553AA46}" destId="{032D7AAE-86D6-4DDF-B852-89040A21CB5F}" srcOrd="2" destOrd="0" parTransId="{2B9DD7B0-08D4-48FF-83BB-0DAA02208161}" sibTransId="{ECB20BAC-3A94-42FF-85B6-F8E51808C968}"/>
    <dgm:cxn modelId="{E3535B23-F734-4C7F-B3EA-ECFD663FAFD1}" srcId="{AC4742DA-60D9-45C5-9780-FF766553AA46}" destId="{66AD3683-5737-46F3-8919-8A3EB3C70A46}" srcOrd="1" destOrd="0" parTransId="{A07607C1-0DD3-4B2A-BC01-FB0A3FA7B803}" sibTransId="{5EE663CF-5072-4D67-9D26-3EF2F93ED381}"/>
    <dgm:cxn modelId="{3FCBDC3B-4EF5-4751-90B7-4B2719B842F0}" srcId="{AC4742DA-60D9-45C5-9780-FF766553AA46}" destId="{C79F6606-1524-4092-BF72-793C3924C0E8}" srcOrd="0" destOrd="0" parTransId="{32032228-6A35-424C-9F45-6364B65BBEF3}" sibTransId="{5659800B-56E5-4BBB-95CE-7F4A59C8C6E2}"/>
    <dgm:cxn modelId="{5E3E6C3E-A7B0-44A0-AB2B-BF294670C9D5}" type="presOf" srcId="{66AD3683-5737-46F3-8919-8A3EB3C70A46}" destId="{B40191E1-F790-4149-A622-0A8E2FAB3713}" srcOrd="0" destOrd="0" presId="urn:microsoft.com/office/officeart/2018/2/layout/IconVerticalSolidList"/>
    <dgm:cxn modelId="{B8489F44-BB59-4935-921E-517E7048F640}" type="presOf" srcId="{C79F6606-1524-4092-BF72-793C3924C0E8}" destId="{D606F1A1-D707-4A42-AEE9-9B08F04B9E97}" srcOrd="0" destOrd="0" presId="urn:microsoft.com/office/officeart/2018/2/layout/IconVerticalSolidList"/>
    <dgm:cxn modelId="{22AE949F-7959-438E-A5CF-B1F91EA05404}" type="presOf" srcId="{032D7AAE-86D6-4DDF-B852-89040A21CB5F}" destId="{BE65C062-91CB-4D55-A13C-4B2160CE8D44}" srcOrd="0" destOrd="0" presId="urn:microsoft.com/office/officeart/2018/2/layout/IconVerticalSolidList"/>
    <dgm:cxn modelId="{3D85ABFD-D036-4012-8193-762347840F99}" type="presOf" srcId="{AC4742DA-60D9-45C5-9780-FF766553AA46}" destId="{735A8EEE-13CD-48FE-857E-8540BD88890F}" srcOrd="0" destOrd="0" presId="urn:microsoft.com/office/officeart/2018/2/layout/IconVerticalSolidList"/>
    <dgm:cxn modelId="{540B39C8-661D-4DEA-83FB-CD3B2F09D6F1}" type="presParOf" srcId="{735A8EEE-13CD-48FE-857E-8540BD88890F}" destId="{BEC50CE9-14E9-4BA9-8E41-5BC63B58D1E9}" srcOrd="0" destOrd="0" presId="urn:microsoft.com/office/officeart/2018/2/layout/IconVerticalSolidList"/>
    <dgm:cxn modelId="{FF212FCE-281F-44D1-99A6-1EDECFBAD286}" type="presParOf" srcId="{BEC50CE9-14E9-4BA9-8E41-5BC63B58D1E9}" destId="{B565763E-2890-43C8-B8A3-1AF676B36AAD}" srcOrd="0" destOrd="0" presId="urn:microsoft.com/office/officeart/2018/2/layout/IconVerticalSolidList"/>
    <dgm:cxn modelId="{934A9F59-FCDE-4D11-8770-4D13B8BFD3A1}" type="presParOf" srcId="{BEC50CE9-14E9-4BA9-8E41-5BC63B58D1E9}" destId="{56079494-D026-4E31-8BE8-8AD373D20140}" srcOrd="1" destOrd="0" presId="urn:microsoft.com/office/officeart/2018/2/layout/IconVerticalSolidList"/>
    <dgm:cxn modelId="{4480BF31-ACA6-48E9-AE82-F83C4DCAC1E8}" type="presParOf" srcId="{BEC50CE9-14E9-4BA9-8E41-5BC63B58D1E9}" destId="{85600089-EACA-4AAD-9022-E115F74F7703}" srcOrd="2" destOrd="0" presId="urn:microsoft.com/office/officeart/2018/2/layout/IconVerticalSolidList"/>
    <dgm:cxn modelId="{F5A4B16E-D5C4-40DF-B0D2-9E8554BE2A33}" type="presParOf" srcId="{BEC50CE9-14E9-4BA9-8E41-5BC63B58D1E9}" destId="{D606F1A1-D707-4A42-AEE9-9B08F04B9E97}" srcOrd="3" destOrd="0" presId="urn:microsoft.com/office/officeart/2018/2/layout/IconVerticalSolidList"/>
    <dgm:cxn modelId="{A52EC9BB-5604-4152-A20D-549902750C53}" type="presParOf" srcId="{735A8EEE-13CD-48FE-857E-8540BD88890F}" destId="{88B5B501-C136-4B03-B96B-2FDA8816FF52}" srcOrd="1" destOrd="0" presId="urn:microsoft.com/office/officeart/2018/2/layout/IconVerticalSolidList"/>
    <dgm:cxn modelId="{4BB821EB-E02E-4000-9702-E9253240FECA}" type="presParOf" srcId="{735A8EEE-13CD-48FE-857E-8540BD88890F}" destId="{2A4AD22A-77B3-49F5-B073-9EC4AB43C4C0}" srcOrd="2" destOrd="0" presId="urn:microsoft.com/office/officeart/2018/2/layout/IconVerticalSolidList"/>
    <dgm:cxn modelId="{57C80CC0-6F79-45AD-A2D9-3444A8E0641F}" type="presParOf" srcId="{2A4AD22A-77B3-49F5-B073-9EC4AB43C4C0}" destId="{01DB6AEC-5395-4F7C-83D4-C399944ACD66}" srcOrd="0" destOrd="0" presId="urn:microsoft.com/office/officeart/2018/2/layout/IconVerticalSolidList"/>
    <dgm:cxn modelId="{7BADEA83-29C6-41B4-96CA-1CCD6FEA83AE}" type="presParOf" srcId="{2A4AD22A-77B3-49F5-B073-9EC4AB43C4C0}" destId="{14A8AC72-8DE9-4EB5-9910-D1F2F263A782}" srcOrd="1" destOrd="0" presId="urn:microsoft.com/office/officeart/2018/2/layout/IconVerticalSolidList"/>
    <dgm:cxn modelId="{38CE00BA-4C7E-41EF-801F-121F3E5D7590}" type="presParOf" srcId="{2A4AD22A-77B3-49F5-B073-9EC4AB43C4C0}" destId="{28F2C324-8F3D-4CE4-BB60-9EC122ECE941}" srcOrd="2" destOrd="0" presId="urn:microsoft.com/office/officeart/2018/2/layout/IconVerticalSolidList"/>
    <dgm:cxn modelId="{E6BFB2BC-9F92-4801-9F51-F8F3CA5D53DD}" type="presParOf" srcId="{2A4AD22A-77B3-49F5-B073-9EC4AB43C4C0}" destId="{B40191E1-F790-4149-A622-0A8E2FAB3713}" srcOrd="3" destOrd="0" presId="urn:microsoft.com/office/officeart/2018/2/layout/IconVerticalSolidList"/>
    <dgm:cxn modelId="{3293D93A-D23F-4302-84DD-293BE028EDAE}" type="presParOf" srcId="{735A8EEE-13CD-48FE-857E-8540BD88890F}" destId="{671918BE-D958-4322-8090-0568488C5456}" srcOrd="3" destOrd="0" presId="urn:microsoft.com/office/officeart/2018/2/layout/IconVerticalSolidList"/>
    <dgm:cxn modelId="{DEF5507C-D418-4331-AE7A-49CB9C0F8696}" type="presParOf" srcId="{735A8EEE-13CD-48FE-857E-8540BD88890F}" destId="{C86BC22B-39B7-4ED1-A2D9-D6DCA394CF29}" srcOrd="4" destOrd="0" presId="urn:microsoft.com/office/officeart/2018/2/layout/IconVerticalSolidList"/>
    <dgm:cxn modelId="{225ADA7B-8A16-44CF-8576-2ACA14EA831E}" type="presParOf" srcId="{C86BC22B-39B7-4ED1-A2D9-D6DCA394CF29}" destId="{841F43C5-DF05-4257-9722-5FBA387C9CBE}" srcOrd="0" destOrd="0" presId="urn:microsoft.com/office/officeart/2018/2/layout/IconVerticalSolidList"/>
    <dgm:cxn modelId="{AFBD3C5D-810B-4CA5-900D-7AED96D4B8B0}" type="presParOf" srcId="{C86BC22B-39B7-4ED1-A2D9-D6DCA394CF29}" destId="{89F4A4E2-7DA5-41A8-8773-463489C07262}" srcOrd="1" destOrd="0" presId="urn:microsoft.com/office/officeart/2018/2/layout/IconVerticalSolidList"/>
    <dgm:cxn modelId="{F35401FF-6AC2-44B1-9DFC-07A4121A9DEB}" type="presParOf" srcId="{C86BC22B-39B7-4ED1-A2D9-D6DCA394CF29}" destId="{A3E1CAAF-DF54-4FE6-976F-1986A993E6A5}" srcOrd="2" destOrd="0" presId="urn:microsoft.com/office/officeart/2018/2/layout/IconVerticalSolidList"/>
    <dgm:cxn modelId="{7E21673C-C6C7-403C-BD78-D12191271FBE}" type="presParOf" srcId="{C86BC22B-39B7-4ED1-A2D9-D6DCA394CF29}" destId="{BE65C062-91CB-4D55-A13C-4B2160CE8D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0C12E3-C1A3-47DB-8F5D-8952441E99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FF653-E7C1-40E3-B51E-0701D6C80ED1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Investigar la relación entre las respuestas fisiológicas al estrés y el rendimiento cognitivo de los estudiantes universitarios durante los exámenes. </a:t>
          </a:r>
          <a:endParaRPr lang="en-US"/>
        </a:p>
      </dgm:t>
    </dgm:pt>
    <dgm:pt modelId="{8C6EE8E4-5CD7-4419-9BC9-89C00121C9D0}" type="parTrans" cxnId="{BAE92977-8047-4142-BF63-2D3C7C588DDC}">
      <dgm:prSet/>
      <dgm:spPr/>
      <dgm:t>
        <a:bodyPr/>
        <a:lstStyle/>
        <a:p>
          <a:endParaRPr lang="en-US"/>
        </a:p>
      </dgm:t>
    </dgm:pt>
    <dgm:pt modelId="{DC2D2EE3-3C14-4FAD-B03E-BB5026CCFFE6}" type="sibTrans" cxnId="{BAE92977-8047-4142-BF63-2D3C7C588DDC}">
      <dgm:prSet/>
      <dgm:spPr/>
      <dgm:t>
        <a:bodyPr/>
        <a:lstStyle/>
        <a:p>
          <a:endParaRPr lang="en-US"/>
        </a:p>
      </dgm:t>
    </dgm:pt>
    <dgm:pt modelId="{FF73B27E-15FC-494F-AEE7-E73F27AC4CE5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Evaluar la capacidad de los modelos de aprendizaje automático para predecir el rendimiento académico a partir de datos fisiológicos. </a:t>
          </a:r>
          <a:endParaRPr lang="en-US"/>
        </a:p>
      </dgm:t>
    </dgm:pt>
    <dgm:pt modelId="{12E6886E-DE30-4C4E-BDDF-917CBF29EA5D}" type="parTrans" cxnId="{DD7F94DF-DEAE-4E8B-927F-74692E9BE764}">
      <dgm:prSet/>
      <dgm:spPr/>
      <dgm:t>
        <a:bodyPr/>
        <a:lstStyle/>
        <a:p>
          <a:endParaRPr lang="en-US"/>
        </a:p>
      </dgm:t>
    </dgm:pt>
    <dgm:pt modelId="{34E288B3-4C7A-4988-A8F8-5165833DC936}" type="sibTrans" cxnId="{DD7F94DF-DEAE-4E8B-927F-74692E9BE764}">
      <dgm:prSet/>
      <dgm:spPr/>
      <dgm:t>
        <a:bodyPr/>
        <a:lstStyle/>
        <a:p>
          <a:endParaRPr lang="en-US"/>
        </a:p>
      </dgm:t>
    </dgm:pt>
    <dgm:pt modelId="{F9BDB50E-4C96-4E4A-813E-7BA1C7DA2DB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Identificar patrones individuales de respuesta al estrés y analizar la variabilidad individual. </a:t>
          </a:r>
          <a:endParaRPr lang="en-US"/>
        </a:p>
      </dgm:t>
    </dgm:pt>
    <dgm:pt modelId="{04737D4F-05A2-414F-9D63-9279F642D8E8}" type="parTrans" cxnId="{3CA73E49-4F51-43F3-8308-B4692CF3A3EA}">
      <dgm:prSet/>
      <dgm:spPr/>
      <dgm:t>
        <a:bodyPr/>
        <a:lstStyle/>
        <a:p>
          <a:endParaRPr lang="en-US"/>
        </a:p>
      </dgm:t>
    </dgm:pt>
    <dgm:pt modelId="{1C8179E3-1C73-4039-9B0B-55C7CD0CFEEC}" type="sibTrans" cxnId="{3CA73E49-4F51-43F3-8308-B4692CF3A3EA}">
      <dgm:prSet/>
      <dgm:spPr/>
      <dgm:t>
        <a:bodyPr/>
        <a:lstStyle/>
        <a:p>
          <a:endParaRPr lang="en-US"/>
        </a:p>
      </dgm:t>
    </dgm:pt>
    <dgm:pt modelId="{884AE35E-1E39-486A-A6F6-C70C14FEFBF7}" type="pres">
      <dgm:prSet presAssocID="{4A0C12E3-C1A3-47DB-8F5D-8952441E99B9}" presName="root" presStyleCnt="0">
        <dgm:presLayoutVars>
          <dgm:dir/>
          <dgm:resizeHandles val="exact"/>
        </dgm:presLayoutVars>
      </dgm:prSet>
      <dgm:spPr/>
    </dgm:pt>
    <dgm:pt modelId="{094AE7AB-F916-42D0-AE3E-A8DC80CEF588}" type="pres">
      <dgm:prSet presAssocID="{4BEFF653-E7C1-40E3-B51E-0701D6C80ED1}" presName="compNode" presStyleCnt="0"/>
      <dgm:spPr/>
    </dgm:pt>
    <dgm:pt modelId="{A2179C27-A039-4F48-936E-2DDF3114B557}" type="pres">
      <dgm:prSet presAssocID="{4BEFF653-E7C1-40E3-B51E-0701D6C80ED1}" presName="bgRect" presStyleLbl="bgShp" presStyleIdx="0" presStyleCnt="3"/>
      <dgm:spPr/>
    </dgm:pt>
    <dgm:pt modelId="{E06A01D2-5177-4A19-A8AA-CCAA6E74FF1A}" type="pres">
      <dgm:prSet presAssocID="{4BEFF653-E7C1-40E3-B51E-0701D6C80E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12FA41A-C260-4BBF-9197-4E3DA41D3E59}" type="pres">
      <dgm:prSet presAssocID="{4BEFF653-E7C1-40E3-B51E-0701D6C80ED1}" presName="spaceRect" presStyleCnt="0"/>
      <dgm:spPr/>
    </dgm:pt>
    <dgm:pt modelId="{059BDF3B-5818-41B2-AAC5-D4575A02085E}" type="pres">
      <dgm:prSet presAssocID="{4BEFF653-E7C1-40E3-B51E-0701D6C80ED1}" presName="parTx" presStyleLbl="revTx" presStyleIdx="0" presStyleCnt="3">
        <dgm:presLayoutVars>
          <dgm:chMax val="0"/>
          <dgm:chPref val="0"/>
        </dgm:presLayoutVars>
      </dgm:prSet>
      <dgm:spPr/>
    </dgm:pt>
    <dgm:pt modelId="{9EE5B794-9759-4566-AFB1-1B216D140C5B}" type="pres">
      <dgm:prSet presAssocID="{DC2D2EE3-3C14-4FAD-B03E-BB5026CCFFE6}" presName="sibTrans" presStyleCnt="0"/>
      <dgm:spPr/>
    </dgm:pt>
    <dgm:pt modelId="{EE5E2AFE-0CB0-450F-87DC-7DC53FECDE19}" type="pres">
      <dgm:prSet presAssocID="{FF73B27E-15FC-494F-AEE7-E73F27AC4CE5}" presName="compNode" presStyleCnt="0"/>
      <dgm:spPr/>
    </dgm:pt>
    <dgm:pt modelId="{586D6A3C-971F-4AF9-9153-BDAFA8097C26}" type="pres">
      <dgm:prSet presAssocID="{FF73B27E-15FC-494F-AEE7-E73F27AC4CE5}" presName="bgRect" presStyleLbl="bgShp" presStyleIdx="1" presStyleCnt="3"/>
      <dgm:spPr/>
    </dgm:pt>
    <dgm:pt modelId="{D8E594FE-D5B1-4C03-93CC-C177AC72E347}" type="pres">
      <dgm:prSet presAssocID="{FF73B27E-15FC-494F-AEE7-E73F27AC4C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10C6DBF2-D368-4254-A60C-79033FF6D0CB}" type="pres">
      <dgm:prSet presAssocID="{FF73B27E-15FC-494F-AEE7-E73F27AC4CE5}" presName="spaceRect" presStyleCnt="0"/>
      <dgm:spPr/>
    </dgm:pt>
    <dgm:pt modelId="{28781D3D-95C7-4B69-8F8E-680C603BA5B3}" type="pres">
      <dgm:prSet presAssocID="{FF73B27E-15FC-494F-AEE7-E73F27AC4CE5}" presName="parTx" presStyleLbl="revTx" presStyleIdx="1" presStyleCnt="3">
        <dgm:presLayoutVars>
          <dgm:chMax val="0"/>
          <dgm:chPref val="0"/>
        </dgm:presLayoutVars>
      </dgm:prSet>
      <dgm:spPr/>
    </dgm:pt>
    <dgm:pt modelId="{159C71B3-045D-47E3-88CA-BE8BA1F17D45}" type="pres">
      <dgm:prSet presAssocID="{34E288B3-4C7A-4988-A8F8-5165833DC936}" presName="sibTrans" presStyleCnt="0"/>
      <dgm:spPr/>
    </dgm:pt>
    <dgm:pt modelId="{F655E06E-8BEA-4964-8906-3209CB498EFA}" type="pres">
      <dgm:prSet presAssocID="{F9BDB50E-4C96-4E4A-813E-7BA1C7DA2DBE}" presName="compNode" presStyleCnt="0"/>
      <dgm:spPr/>
    </dgm:pt>
    <dgm:pt modelId="{D6C1E56F-BA42-4A9E-A661-850C24ADAD62}" type="pres">
      <dgm:prSet presAssocID="{F9BDB50E-4C96-4E4A-813E-7BA1C7DA2DBE}" presName="bgRect" presStyleLbl="bgShp" presStyleIdx="2" presStyleCnt="3"/>
      <dgm:spPr/>
    </dgm:pt>
    <dgm:pt modelId="{F77C8B07-A4DE-4ADA-B015-C1AA5D2DF130}" type="pres">
      <dgm:prSet presAssocID="{F9BDB50E-4C96-4E4A-813E-7BA1C7DA2D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EA3E7A6-63C0-47CB-9141-1DAAE3D7CEA6}" type="pres">
      <dgm:prSet presAssocID="{F9BDB50E-4C96-4E4A-813E-7BA1C7DA2DBE}" presName="spaceRect" presStyleCnt="0"/>
      <dgm:spPr/>
    </dgm:pt>
    <dgm:pt modelId="{E3BCE9A5-4795-4E86-AD0D-D6A331B04C4E}" type="pres">
      <dgm:prSet presAssocID="{F9BDB50E-4C96-4E4A-813E-7BA1C7DA2D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81DBC28-4FDF-46CA-A423-8E39009FDD93}" type="presOf" srcId="{4BEFF653-E7C1-40E3-B51E-0701D6C80ED1}" destId="{059BDF3B-5818-41B2-AAC5-D4575A02085E}" srcOrd="0" destOrd="0" presId="urn:microsoft.com/office/officeart/2018/2/layout/IconVerticalSolidList"/>
    <dgm:cxn modelId="{3CA73E49-4F51-43F3-8308-B4692CF3A3EA}" srcId="{4A0C12E3-C1A3-47DB-8F5D-8952441E99B9}" destId="{F9BDB50E-4C96-4E4A-813E-7BA1C7DA2DBE}" srcOrd="2" destOrd="0" parTransId="{04737D4F-05A2-414F-9D63-9279F642D8E8}" sibTransId="{1C8179E3-1C73-4039-9B0B-55C7CD0CFEEC}"/>
    <dgm:cxn modelId="{BAE92977-8047-4142-BF63-2D3C7C588DDC}" srcId="{4A0C12E3-C1A3-47DB-8F5D-8952441E99B9}" destId="{4BEFF653-E7C1-40E3-B51E-0701D6C80ED1}" srcOrd="0" destOrd="0" parTransId="{8C6EE8E4-5CD7-4419-9BC9-89C00121C9D0}" sibTransId="{DC2D2EE3-3C14-4FAD-B03E-BB5026CCFFE6}"/>
    <dgm:cxn modelId="{88FC1FAC-807E-4C4D-B48C-7F7FB102E7FF}" type="presOf" srcId="{4A0C12E3-C1A3-47DB-8F5D-8952441E99B9}" destId="{884AE35E-1E39-486A-A6F6-C70C14FEFBF7}" srcOrd="0" destOrd="0" presId="urn:microsoft.com/office/officeart/2018/2/layout/IconVerticalSolidList"/>
    <dgm:cxn modelId="{3E508BAF-CB68-4FE3-B199-1D101E81C2CC}" type="presOf" srcId="{F9BDB50E-4C96-4E4A-813E-7BA1C7DA2DBE}" destId="{E3BCE9A5-4795-4E86-AD0D-D6A331B04C4E}" srcOrd="0" destOrd="0" presId="urn:microsoft.com/office/officeart/2018/2/layout/IconVerticalSolidList"/>
    <dgm:cxn modelId="{DD7F94DF-DEAE-4E8B-927F-74692E9BE764}" srcId="{4A0C12E3-C1A3-47DB-8F5D-8952441E99B9}" destId="{FF73B27E-15FC-494F-AEE7-E73F27AC4CE5}" srcOrd="1" destOrd="0" parTransId="{12E6886E-DE30-4C4E-BDDF-917CBF29EA5D}" sibTransId="{34E288B3-4C7A-4988-A8F8-5165833DC936}"/>
    <dgm:cxn modelId="{306393F8-5338-452D-B4A7-7D29D3543FC6}" type="presOf" srcId="{FF73B27E-15FC-494F-AEE7-E73F27AC4CE5}" destId="{28781D3D-95C7-4B69-8F8E-680C603BA5B3}" srcOrd="0" destOrd="0" presId="urn:microsoft.com/office/officeart/2018/2/layout/IconVerticalSolidList"/>
    <dgm:cxn modelId="{8DA9D2B3-5EED-4E72-822A-08AF8115A5B9}" type="presParOf" srcId="{884AE35E-1E39-486A-A6F6-C70C14FEFBF7}" destId="{094AE7AB-F916-42D0-AE3E-A8DC80CEF588}" srcOrd="0" destOrd="0" presId="urn:microsoft.com/office/officeart/2018/2/layout/IconVerticalSolidList"/>
    <dgm:cxn modelId="{2721A599-5C1B-4CFB-9A3E-BC87E19BE56D}" type="presParOf" srcId="{094AE7AB-F916-42D0-AE3E-A8DC80CEF588}" destId="{A2179C27-A039-4F48-936E-2DDF3114B557}" srcOrd="0" destOrd="0" presId="urn:microsoft.com/office/officeart/2018/2/layout/IconVerticalSolidList"/>
    <dgm:cxn modelId="{80815F39-1BD1-4270-80AB-4593379E16F1}" type="presParOf" srcId="{094AE7AB-F916-42D0-AE3E-A8DC80CEF588}" destId="{E06A01D2-5177-4A19-A8AA-CCAA6E74FF1A}" srcOrd="1" destOrd="0" presId="urn:microsoft.com/office/officeart/2018/2/layout/IconVerticalSolidList"/>
    <dgm:cxn modelId="{C9EDB198-A43C-4F43-98E7-6BE705BBFB91}" type="presParOf" srcId="{094AE7AB-F916-42D0-AE3E-A8DC80CEF588}" destId="{812FA41A-C260-4BBF-9197-4E3DA41D3E59}" srcOrd="2" destOrd="0" presId="urn:microsoft.com/office/officeart/2018/2/layout/IconVerticalSolidList"/>
    <dgm:cxn modelId="{5970D4B3-F8EB-445F-8AD8-D95AB0F47CDC}" type="presParOf" srcId="{094AE7AB-F916-42D0-AE3E-A8DC80CEF588}" destId="{059BDF3B-5818-41B2-AAC5-D4575A02085E}" srcOrd="3" destOrd="0" presId="urn:microsoft.com/office/officeart/2018/2/layout/IconVerticalSolidList"/>
    <dgm:cxn modelId="{B19E6BCF-948F-4C89-8A1E-95BC2B6F43AC}" type="presParOf" srcId="{884AE35E-1E39-486A-A6F6-C70C14FEFBF7}" destId="{9EE5B794-9759-4566-AFB1-1B216D140C5B}" srcOrd="1" destOrd="0" presId="urn:microsoft.com/office/officeart/2018/2/layout/IconVerticalSolidList"/>
    <dgm:cxn modelId="{AFA9A6B0-C356-421D-B5E9-C0382E8C408C}" type="presParOf" srcId="{884AE35E-1E39-486A-A6F6-C70C14FEFBF7}" destId="{EE5E2AFE-0CB0-450F-87DC-7DC53FECDE19}" srcOrd="2" destOrd="0" presId="urn:microsoft.com/office/officeart/2018/2/layout/IconVerticalSolidList"/>
    <dgm:cxn modelId="{3B3A16FC-18FB-465F-A137-1C0AC7C5845F}" type="presParOf" srcId="{EE5E2AFE-0CB0-450F-87DC-7DC53FECDE19}" destId="{586D6A3C-971F-4AF9-9153-BDAFA8097C26}" srcOrd="0" destOrd="0" presId="urn:microsoft.com/office/officeart/2018/2/layout/IconVerticalSolidList"/>
    <dgm:cxn modelId="{785D10AA-12C3-4ECD-B35A-19F0C9BE929F}" type="presParOf" srcId="{EE5E2AFE-0CB0-450F-87DC-7DC53FECDE19}" destId="{D8E594FE-D5B1-4C03-93CC-C177AC72E347}" srcOrd="1" destOrd="0" presId="urn:microsoft.com/office/officeart/2018/2/layout/IconVerticalSolidList"/>
    <dgm:cxn modelId="{4D9E5DDE-161E-4A1B-83B2-9C9F8FB145F4}" type="presParOf" srcId="{EE5E2AFE-0CB0-450F-87DC-7DC53FECDE19}" destId="{10C6DBF2-D368-4254-A60C-79033FF6D0CB}" srcOrd="2" destOrd="0" presId="urn:microsoft.com/office/officeart/2018/2/layout/IconVerticalSolidList"/>
    <dgm:cxn modelId="{B3165D8E-F4D9-4FD5-81AD-09D4CE0EC378}" type="presParOf" srcId="{EE5E2AFE-0CB0-450F-87DC-7DC53FECDE19}" destId="{28781D3D-95C7-4B69-8F8E-680C603BA5B3}" srcOrd="3" destOrd="0" presId="urn:microsoft.com/office/officeart/2018/2/layout/IconVerticalSolidList"/>
    <dgm:cxn modelId="{8959E074-5CF3-41DD-92AA-2549DE4A338E}" type="presParOf" srcId="{884AE35E-1E39-486A-A6F6-C70C14FEFBF7}" destId="{159C71B3-045D-47E3-88CA-BE8BA1F17D45}" srcOrd="3" destOrd="0" presId="urn:microsoft.com/office/officeart/2018/2/layout/IconVerticalSolidList"/>
    <dgm:cxn modelId="{1A6868F6-9888-4B24-AF5F-D49290B1104B}" type="presParOf" srcId="{884AE35E-1E39-486A-A6F6-C70C14FEFBF7}" destId="{F655E06E-8BEA-4964-8906-3209CB498EFA}" srcOrd="4" destOrd="0" presId="urn:microsoft.com/office/officeart/2018/2/layout/IconVerticalSolidList"/>
    <dgm:cxn modelId="{C9E83317-B6B7-4746-8522-20495827EF2A}" type="presParOf" srcId="{F655E06E-8BEA-4964-8906-3209CB498EFA}" destId="{D6C1E56F-BA42-4A9E-A661-850C24ADAD62}" srcOrd="0" destOrd="0" presId="urn:microsoft.com/office/officeart/2018/2/layout/IconVerticalSolidList"/>
    <dgm:cxn modelId="{1BD6F51C-2E10-4B04-85BA-D97CF499039E}" type="presParOf" srcId="{F655E06E-8BEA-4964-8906-3209CB498EFA}" destId="{F77C8B07-A4DE-4ADA-B015-C1AA5D2DF130}" srcOrd="1" destOrd="0" presId="urn:microsoft.com/office/officeart/2018/2/layout/IconVerticalSolidList"/>
    <dgm:cxn modelId="{A7C0ABFC-D8B1-44C4-B070-D058AFD9E793}" type="presParOf" srcId="{F655E06E-8BEA-4964-8906-3209CB498EFA}" destId="{2EA3E7A6-63C0-47CB-9141-1DAAE3D7CEA6}" srcOrd="2" destOrd="0" presId="urn:microsoft.com/office/officeart/2018/2/layout/IconVerticalSolidList"/>
    <dgm:cxn modelId="{D7A8AF52-437D-4846-A9E8-6C841BA0C8B7}" type="presParOf" srcId="{F655E06E-8BEA-4964-8906-3209CB498EFA}" destId="{E3BCE9A5-4795-4E86-AD0D-D6A331B04C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507356-00F8-4688-98D8-05EF677050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2957D-1F1E-433B-93FB-573B84B6968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Conjunto de datos: "A Wearable Exam Stress Dataset for Predicting Cognitive Performance in Real-World Settings" de PhysioNet. </a:t>
          </a:r>
          <a:endParaRPr lang="en-US"/>
        </a:p>
      </dgm:t>
    </dgm:pt>
    <dgm:pt modelId="{672783D1-CCAC-4B0B-990D-705EEB39DD60}" type="parTrans" cxnId="{C824E394-9B45-47C4-AA48-7F25FBE6ABB5}">
      <dgm:prSet/>
      <dgm:spPr/>
      <dgm:t>
        <a:bodyPr/>
        <a:lstStyle/>
        <a:p>
          <a:endParaRPr lang="en-US"/>
        </a:p>
      </dgm:t>
    </dgm:pt>
    <dgm:pt modelId="{94E890F0-2B2A-4DEE-B349-D7EB17860D11}" type="sibTrans" cxnId="{C824E394-9B45-47C4-AA48-7F25FBE6ABB5}">
      <dgm:prSet/>
      <dgm:spPr/>
      <dgm:t>
        <a:bodyPr/>
        <a:lstStyle/>
        <a:p>
          <a:endParaRPr lang="en-US"/>
        </a:p>
      </dgm:t>
    </dgm:pt>
    <dgm:pt modelId="{0187ED7D-B1DE-4545-889F-42EF82F4979B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Variables fisiológicas: HR, EDA, TEMP, HRV, BVP, ACC. </a:t>
          </a:r>
          <a:endParaRPr lang="en-US"/>
        </a:p>
      </dgm:t>
    </dgm:pt>
    <dgm:pt modelId="{5AF1823E-2CD6-4162-8A0B-85F841896605}" type="parTrans" cxnId="{39D68860-2FBE-491D-811A-977025BD7719}">
      <dgm:prSet/>
      <dgm:spPr/>
      <dgm:t>
        <a:bodyPr/>
        <a:lstStyle/>
        <a:p>
          <a:endParaRPr lang="en-US"/>
        </a:p>
      </dgm:t>
    </dgm:pt>
    <dgm:pt modelId="{E9617198-E6E9-411E-8BFF-E9AFBB5B4554}" type="sibTrans" cxnId="{39D68860-2FBE-491D-811A-977025BD7719}">
      <dgm:prSet/>
      <dgm:spPr/>
      <dgm:t>
        <a:bodyPr/>
        <a:lstStyle/>
        <a:p>
          <a:endParaRPr lang="en-US"/>
        </a:p>
      </dgm:t>
    </dgm:pt>
    <dgm:pt modelId="{976A34B9-E57F-489C-B4DA-F752C6ADC5B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Datos contextuales: Calificaciones de los estudiantes en los exámenes. </a:t>
          </a:r>
          <a:endParaRPr lang="en-US"/>
        </a:p>
      </dgm:t>
    </dgm:pt>
    <dgm:pt modelId="{8411DEB6-DC74-43A3-830B-611DC7C0D7C6}" type="parTrans" cxnId="{C0796818-24EC-44C4-8331-129C2EDD4712}">
      <dgm:prSet/>
      <dgm:spPr/>
      <dgm:t>
        <a:bodyPr/>
        <a:lstStyle/>
        <a:p>
          <a:endParaRPr lang="en-US"/>
        </a:p>
      </dgm:t>
    </dgm:pt>
    <dgm:pt modelId="{A3BFF35D-818A-4499-A504-8D4E019D7FDD}" type="sibTrans" cxnId="{C0796818-24EC-44C4-8331-129C2EDD4712}">
      <dgm:prSet/>
      <dgm:spPr/>
      <dgm:t>
        <a:bodyPr/>
        <a:lstStyle/>
        <a:p>
          <a:endParaRPr lang="en-US"/>
        </a:p>
      </dgm:t>
    </dgm:pt>
    <dgm:pt modelId="{CEE6369C-03F0-409D-8F43-B10FE78C661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Análisis exploratorio de datos (EDA): Visualización de datos, estadísticas descriptivas, detección de valores atípicos. </a:t>
          </a:r>
          <a:endParaRPr lang="en-US"/>
        </a:p>
      </dgm:t>
    </dgm:pt>
    <dgm:pt modelId="{3859FBE2-E164-4AA3-AB56-957BC1905783}" type="parTrans" cxnId="{A73A765C-6FB4-4CB9-A27B-1795AAEE0378}">
      <dgm:prSet/>
      <dgm:spPr/>
      <dgm:t>
        <a:bodyPr/>
        <a:lstStyle/>
        <a:p>
          <a:endParaRPr lang="en-US"/>
        </a:p>
      </dgm:t>
    </dgm:pt>
    <dgm:pt modelId="{387EC9DF-9DF9-44E0-B24B-D278A39C8E9F}" type="sibTrans" cxnId="{A73A765C-6FB4-4CB9-A27B-1795AAEE0378}">
      <dgm:prSet/>
      <dgm:spPr/>
      <dgm:t>
        <a:bodyPr/>
        <a:lstStyle/>
        <a:p>
          <a:endParaRPr lang="en-US"/>
        </a:p>
      </dgm:t>
    </dgm:pt>
    <dgm:pt modelId="{5C59F81E-86EF-41CE-B521-89B7DCAE50DA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Modelos de aprendizaje automático: Random Forest, Regresión Lineal, KNN, SVR, Redes Neuronales (MLP). </a:t>
          </a:r>
          <a:endParaRPr lang="en-US"/>
        </a:p>
      </dgm:t>
    </dgm:pt>
    <dgm:pt modelId="{1DB230CF-F071-4510-9FF2-28B4E1F88C7D}" type="parTrans" cxnId="{787ADF48-F651-494A-9D1E-7423021D9C29}">
      <dgm:prSet/>
      <dgm:spPr/>
      <dgm:t>
        <a:bodyPr/>
        <a:lstStyle/>
        <a:p>
          <a:endParaRPr lang="en-US"/>
        </a:p>
      </dgm:t>
    </dgm:pt>
    <dgm:pt modelId="{6D677F58-8DC9-47F1-BAFC-8D689EDB9CFC}" type="sibTrans" cxnId="{787ADF48-F651-494A-9D1E-7423021D9C29}">
      <dgm:prSet/>
      <dgm:spPr/>
      <dgm:t>
        <a:bodyPr/>
        <a:lstStyle/>
        <a:p>
          <a:endParaRPr lang="en-US"/>
        </a:p>
      </dgm:t>
    </dgm:pt>
    <dgm:pt modelId="{7026B46A-27BD-4621-A046-253B60680FC9}" type="pres">
      <dgm:prSet presAssocID="{68507356-00F8-4688-98D8-05EF6770500F}" presName="root" presStyleCnt="0">
        <dgm:presLayoutVars>
          <dgm:dir/>
          <dgm:resizeHandles val="exact"/>
        </dgm:presLayoutVars>
      </dgm:prSet>
      <dgm:spPr/>
    </dgm:pt>
    <dgm:pt modelId="{E8336714-2D82-44E8-B194-D2D93F91B8F6}" type="pres">
      <dgm:prSet presAssocID="{3F32957D-1F1E-433B-93FB-573B84B69688}" presName="compNode" presStyleCnt="0"/>
      <dgm:spPr/>
    </dgm:pt>
    <dgm:pt modelId="{0222294C-628B-4D6E-A3E9-BBB17FED4C77}" type="pres">
      <dgm:prSet presAssocID="{3F32957D-1F1E-433B-93FB-573B84B69688}" presName="bgRect" presStyleLbl="bgShp" presStyleIdx="0" presStyleCnt="5"/>
      <dgm:spPr/>
    </dgm:pt>
    <dgm:pt modelId="{24363BB4-ED78-4A6A-AD30-D5424DD96403}" type="pres">
      <dgm:prSet presAssocID="{3F32957D-1F1E-433B-93FB-573B84B696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97C1B7A5-55C2-43DD-AC0D-18D8586B5B30}" type="pres">
      <dgm:prSet presAssocID="{3F32957D-1F1E-433B-93FB-573B84B69688}" presName="spaceRect" presStyleCnt="0"/>
      <dgm:spPr/>
    </dgm:pt>
    <dgm:pt modelId="{C3371B50-2228-4200-AF3C-FD0D52794FFB}" type="pres">
      <dgm:prSet presAssocID="{3F32957D-1F1E-433B-93FB-573B84B69688}" presName="parTx" presStyleLbl="revTx" presStyleIdx="0" presStyleCnt="5">
        <dgm:presLayoutVars>
          <dgm:chMax val="0"/>
          <dgm:chPref val="0"/>
        </dgm:presLayoutVars>
      </dgm:prSet>
      <dgm:spPr/>
    </dgm:pt>
    <dgm:pt modelId="{06C42C7B-9E32-4C6C-B765-F226685DD93F}" type="pres">
      <dgm:prSet presAssocID="{94E890F0-2B2A-4DEE-B349-D7EB17860D11}" presName="sibTrans" presStyleCnt="0"/>
      <dgm:spPr/>
    </dgm:pt>
    <dgm:pt modelId="{7C963E12-9695-469A-916F-BF3B700ECC3C}" type="pres">
      <dgm:prSet presAssocID="{0187ED7D-B1DE-4545-889F-42EF82F4979B}" presName="compNode" presStyleCnt="0"/>
      <dgm:spPr/>
    </dgm:pt>
    <dgm:pt modelId="{59ECD750-3B0F-4468-9F0B-0BAB4F2E53BA}" type="pres">
      <dgm:prSet presAssocID="{0187ED7D-B1DE-4545-889F-42EF82F4979B}" presName="bgRect" presStyleLbl="bgShp" presStyleIdx="1" presStyleCnt="5"/>
      <dgm:spPr/>
    </dgm:pt>
    <dgm:pt modelId="{6B489ABC-FB85-4721-AEE1-265DFA7C7F72}" type="pres">
      <dgm:prSet presAssocID="{0187ED7D-B1DE-4545-889F-42EF82F497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A9684248-17B8-4165-9DD1-00C0EA6D319D}" type="pres">
      <dgm:prSet presAssocID="{0187ED7D-B1DE-4545-889F-42EF82F4979B}" presName="spaceRect" presStyleCnt="0"/>
      <dgm:spPr/>
    </dgm:pt>
    <dgm:pt modelId="{DDD08B31-F4E5-460A-8413-784B90A0AD1E}" type="pres">
      <dgm:prSet presAssocID="{0187ED7D-B1DE-4545-889F-42EF82F4979B}" presName="parTx" presStyleLbl="revTx" presStyleIdx="1" presStyleCnt="5">
        <dgm:presLayoutVars>
          <dgm:chMax val="0"/>
          <dgm:chPref val="0"/>
        </dgm:presLayoutVars>
      </dgm:prSet>
      <dgm:spPr/>
    </dgm:pt>
    <dgm:pt modelId="{81DE812D-0077-43C9-AF42-BFF121B47032}" type="pres">
      <dgm:prSet presAssocID="{E9617198-E6E9-411E-8BFF-E9AFBB5B4554}" presName="sibTrans" presStyleCnt="0"/>
      <dgm:spPr/>
    </dgm:pt>
    <dgm:pt modelId="{E98A8368-B525-4D61-8FDA-DE4F22C91860}" type="pres">
      <dgm:prSet presAssocID="{976A34B9-E57F-489C-B4DA-F752C6ADC5B2}" presName="compNode" presStyleCnt="0"/>
      <dgm:spPr/>
    </dgm:pt>
    <dgm:pt modelId="{82FB7E7C-1E0E-4571-AD20-209850AF5B4F}" type="pres">
      <dgm:prSet presAssocID="{976A34B9-E57F-489C-B4DA-F752C6ADC5B2}" presName="bgRect" presStyleLbl="bgShp" presStyleIdx="2" presStyleCnt="5"/>
      <dgm:spPr/>
    </dgm:pt>
    <dgm:pt modelId="{B234BB29-FF77-4DE2-994A-21ED2A3763BE}" type="pres">
      <dgm:prSet presAssocID="{976A34B9-E57F-489C-B4DA-F752C6ADC5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2F8312D-C031-4D49-AC8F-D758CCD3C241}" type="pres">
      <dgm:prSet presAssocID="{976A34B9-E57F-489C-B4DA-F752C6ADC5B2}" presName="spaceRect" presStyleCnt="0"/>
      <dgm:spPr/>
    </dgm:pt>
    <dgm:pt modelId="{AFA27D69-B5E1-4F5F-9BCB-AF6C51A16FED}" type="pres">
      <dgm:prSet presAssocID="{976A34B9-E57F-489C-B4DA-F752C6ADC5B2}" presName="parTx" presStyleLbl="revTx" presStyleIdx="2" presStyleCnt="5">
        <dgm:presLayoutVars>
          <dgm:chMax val="0"/>
          <dgm:chPref val="0"/>
        </dgm:presLayoutVars>
      </dgm:prSet>
      <dgm:spPr/>
    </dgm:pt>
    <dgm:pt modelId="{C35972F8-97FD-4CE0-9BB5-3689A90BDF53}" type="pres">
      <dgm:prSet presAssocID="{A3BFF35D-818A-4499-A504-8D4E019D7FDD}" presName="sibTrans" presStyleCnt="0"/>
      <dgm:spPr/>
    </dgm:pt>
    <dgm:pt modelId="{EA72BA0F-AC06-44E3-A06A-14A3E3ECED80}" type="pres">
      <dgm:prSet presAssocID="{CEE6369C-03F0-409D-8F43-B10FE78C6616}" presName="compNode" presStyleCnt="0"/>
      <dgm:spPr/>
    </dgm:pt>
    <dgm:pt modelId="{AE7762F2-F314-48B5-B986-651B8F71712D}" type="pres">
      <dgm:prSet presAssocID="{CEE6369C-03F0-409D-8F43-B10FE78C6616}" presName="bgRect" presStyleLbl="bgShp" presStyleIdx="3" presStyleCnt="5"/>
      <dgm:spPr/>
    </dgm:pt>
    <dgm:pt modelId="{4C7E6942-3E6A-47C8-AD17-CC12EC427B59}" type="pres">
      <dgm:prSet presAssocID="{CEE6369C-03F0-409D-8F43-B10FE78C66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F20F2A68-E74E-48B9-9CB0-AF61179B4AA6}" type="pres">
      <dgm:prSet presAssocID="{CEE6369C-03F0-409D-8F43-B10FE78C6616}" presName="spaceRect" presStyleCnt="0"/>
      <dgm:spPr/>
    </dgm:pt>
    <dgm:pt modelId="{CA213A24-DEC0-45FD-96B5-A655B9DB34F2}" type="pres">
      <dgm:prSet presAssocID="{CEE6369C-03F0-409D-8F43-B10FE78C6616}" presName="parTx" presStyleLbl="revTx" presStyleIdx="3" presStyleCnt="5">
        <dgm:presLayoutVars>
          <dgm:chMax val="0"/>
          <dgm:chPref val="0"/>
        </dgm:presLayoutVars>
      </dgm:prSet>
      <dgm:spPr/>
    </dgm:pt>
    <dgm:pt modelId="{B5AC2659-8FF7-4762-AB48-1973E8E132F0}" type="pres">
      <dgm:prSet presAssocID="{387EC9DF-9DF9-44E0-B24B-D278A39C8E9F}" presName="sibTrans" presStyleCnt="0"/>
      <dgm:spPr/>
    </dgm:pt>
    <dgm:pt modelId="{E5D4722F-CB3B-4404-8C91-445E8EDD6BE4}" type="pres">
      <dgm:prSet presAssocID="{5C59F81E-86EF-41CE-B521-89B7DCAE50DA}" presName="compNode" presStyleCnt="0"/>
      <dgm:spPr/>
    </dgm:pt>
    <dgm:pt modelId="{098B8136-AD5C-4C91-B1C5-C054F8781831}" type="pres">
      <dgm:prSet presAssocID="{5C59F81E-86EF-41CE-B521-89B7DCAE50DA}" presName="bgRect" presStyleLbl="bgShp" presStyleIdx="4" presStyleCnt="5"/>
      <dgm:spPr/>
    </dgm:pt>
    <dgm:pt modelId="{89F2E257-088C-4C1E-87D9-15D8B61F6192}" type="pres">
      <dgm:prSet presAssocID="{5C59F81E-86EF-41CE-B521-89B7DCAE50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C2E26B9-E1B4-4895-8B08-32D5333165A3}" type="pres">
      <dgm:prSet presAssocID="{5C59F81E-86EF-41CE-B521-89B7DCAE50DA}" presName="spaceRect" presStyleCnt="0"/>
      <dgm:spPr/>
    </dgm:pt>
    <dgm:pt modelId="{FDCB266E-44C5-4589-96C5-6B6B77097C0A}" type="pres">
      <dgm:prSet presAssocID="{5C59F81E-86EF-41CE-B521-89B7DCAE50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773270B-4C9A-410C-8751-A93C62682F22}" type="presOf" srcId="{976A34B9-E57F-489C-B4DA-F752C6ADC5B2}" destId="{AFA27D69-B5E1-4F5F-9BCB-AF6C51A16FED}" srcOrd="0" destOrd="0" presId="urn:microsoft.com/office/officeart/2018/2/layout/IconVerticalSolidList"/>
    <dgm:cxn modelId="{47DF890E-2FD7-4F08-B8D2-10DEEFC05743}" type="presOf" srcId="{5C59F81E-86EF-41CE-B521-89B7DCAE50DA}" destId="{FDCB266E-44C5-4589-96C5-6B6B77097C0A}" srcOrd="0" destOrd="0" presId="urn:microsoft.com/office/officeart/2018/2/layout/IconVerticalSolidList"/>
    <dgm:cxn modelId="{C0796818-24EC-44C4-8331-129C2EDD4712}" srcId="{68507356-00F8-4688-98D8-05EF6770500F}" destId="{976A34B9-E57F-489C-B4DA-F752C6ADC5B2}" srcOrd="2" destOrd="0" parTransId="{8411DEB6-DC74-43A3-830B-611DC7C0D7C6}" sibTransId="{A3BFF35D-818A-4499-A504-8D4E019D7FDD}"/>
    <dgm:cxn modelId="{9062C939-8953-435D-BBC4-FC68DE40114C}" type="presOf" srcId="{CEE6369C-03F0-409D-8F43-B10FE78C6616}" destId="{CA213A24-DEC0-45FD-96B5-A655B9DB34F2}" srcOrd="0" destOrd="0" presId="urn:microsoft.com/office/officeart/2018/2/layout/IconVerticalSolidList"/>
    <dgm:cxn modelId="{A73A765C-6FB4-4CB9-A27B-1795AAEE0378}" srcId="{68507356-00F8-4688-98D8-05EF6770500F}" destId="{CEE6369C-03F0-409D-8F43-B10FE78C6616}" srcOrd="3" destOrd="0" parTransId="{3859FBE2-E164-4AA3-AB56-957BC1905783}" sibTransId="{387EC9DF-9DF9-44E0-B24B-D278A39C8E9F}"/>
    <dgm:cxn modelId="{39D68860-2FBE-491D-811A-977025BD7719}" srcId="{68507356-00F8-4688-98D8-05EF6770500F}" destId="{0187ED7D-B1DE-4545-889F-42EF82F4979B}" srcOrd="1" destOrd="0" parTransId="{5AF1823E-2CD6-4162-8A0B-85F841896605}" sibTransId="{E9617198-E6E9-411E-8BFF-E9AFBB5B4554}"/>
    <dgm:cxn modelId="{787ADF48-F651-494A-9D1E-7423021D9C29}" srcId="{68507356-00F8-4688-98D8-05EF6770500F}" destId="{5C59F81E-86EF-41CE-B521-89B7DCAE50DA}" srcOrd="4" destOrd="0" parTransId="{1DB230CF-F071-4510-9FF2-28B4E1F88C7D}" sibTransId="{6D677F58-8DC9-47F1-BAFC-8D689EDB9CFC}"/>
    <dgm:cxn modelId="{C824E394-9B45-47C4-AA48-7F25FBE6ABB5}" srcId="{68507356-00F8-4688-98D8-05EF6770500F}" destId="{3F32957D-1F1E-433B-93FB-573B84B69688}" srcOrd="0" destOrd="0" parTransId="{672783D1-CCAC-4B0B-990D-705EEB39DD60}" sibTransId="{94E890F0-2B2A-4DEE-B349-D7EB17860D11}"/>
    <dgm:cxn modelId="{B22D8F9F-EE1A-4E30-8C4D-AACBC98BD8DE}" type="presOf" srcId="{0187ED7D-B1DE-4545-889F-42EF82F4979B}" destId="{DDD08B31-F4E5-460A-8413-784B90A0AD1E}" srcOrd="0" destOrd="0" presId="urn:microsoft.com/office/officeart/2018/2/layout/IconVerticalSolidList"/>
    <dgm:cxn modelId="{B02629A4-CABD-4F3A-9FAE-FC0A7A7D6349}" type="presOf" srcId="{68507356-00F8-4688-98D8-05EF6770500F}" destId="{7026B46A-27BD-4621-A046-253B60680FC9}" srcOrd="0" destOrd="0" presId="urn:microsoft.com/office/officeart/2018/2/layout/IconVerticalSolidList"/>
    <dgm:cxn modelId="{408BD3FB-094D-486B-81FA-304EB704886E}" type="presOf" srcId="{3F32957D-1F1E-433B-93FB-573B84B69688}" destId="{C3371B50-2228-4200-AF3C-FD0D52794FFB}" srcOrd="0" destOrd="0" presId="urn:microsoft.com/office/officeart/2018/2/layout/IconVerticalSolidList"/>
    <dgm:cxn modelId="{0E87AE6A-655B-4670-8A7C-8AC915CA31B9}" type="presParOf" srcId="{7026B46A-27BD-4621-A046-253B60680FC9}" destId="{E8336714-2D82-44E8-B194-D2D93F91B8F6}" srcOrd="0" destOrd="0" presId="urn:microsoft.com/office/officeart/2018/2/layout/IconVerticalSolidList"/>
    <dgm:cxn modelId="{1B5C3ADF-DA4C-411B-BC1F-2EFAAC6F7CEB}" type="presParOf" srcId="{E8336714-2D82-44E8-B194-D2D93F91B8F6}" destId="{0222294C-628B-4D6E-A3E9-BBB17FED4C77}" srcOrd="0" destOrd="0" presId="urn:microsoft.com/office/officeart/2018/2/layout/IconVerticalSolidList"/>
    <dgm:cxn modelId="{48FACBE1-F8A5-4EFB-913C-983A54BC69C5}" type="presParOf" srcId="{E8336714-2D82-44E8-B194-D2D93F91B8F6}" destId="{24363BB4-ED78-4A6A-AD30-D5424DD96403}" srcOrd="1" destOrd="0" presId="urn:microsoft.com/office/officeart/2018/2/layout/IconVerticalSolidList"/>
    <dgm:cxn modelId="{4519ACEF-F60F-4B0F-9FF6-81D364453033}" type="presParOf" srcId="{E8336714-2D82-44E8-B194-D2D93F91B8F6}" destId="{97C1B7A5-55C2-43DD-AC0D-18D8586B5B30}" srcOrd="2" destOrd="0" presId="urn:microsoft.com/office/officeart/2018/2/layout/IconVerticalSolidList"/>
    <dgm:cxn modelId="{5D93E85B-1BAD-40EF-9BD3-350ED9544CEA}" type="presParOf" srcId="{E8336714-2D82-44E8-B194-D2D93F91B8F6}" destId="{C3371B50-2228-4200-AF3C-FD0D52794FFB}" srcOrd="3" destOrd="0" presId="urn:microsoft.com/office/officeart/2018/2/layout/IconVerticalSolidList"/>
    <dgm:cxn modelId="{734AA9A2-E52C-403D-A44A-D8C7AA0A6EE0}" type="presParOf" srcId="{7026B46A-27BD-4621-A046-253B60680FC9}" destId="{06C42C7B-9E32-4C6C-B765-F226685DD93F}" srcOrd="1" destOrd="0" presId="urn:microsoft.com/office/officeart/2018/2/layout/IconVerticalSolidList"/>
    <dgm:cxn modelId="{0C7F00ED-62CE-4ABE-A710-EBB573919EE9}" type="presParOf" srcId="{7026B46A-27BD-4621-A046-253B60680FC9}" destId="{7C963E12-9695-469A-916F-BF3B700ECC3C}" srcOrd="2" destOrd="0" presId="urn:microsoft.com/office/officeart/2018/2/layout/IconVerticalSolidList"/>
    <dgm:cxn modelId="{631093EC-384C-4147-AF26-9C265078A6A9}" type="presParOf" srcId="{7C963E12-9695-469A-916F-BF3B700ECC3C}" destId="{59ECD750-3B0F-4468-9F0B-0BAB4F2E53BA}" srcOrd="0" destOrd="0" presId="urn:microsoft.com/office/officeart/2018/2/layout/IconVerticalSolidList"/>
    <dgm:cxn modelId="{872D5F89-F693-46FE-8024-403711AB9EEA}" type="presParOf" srcId="{7C963E12-9695-469A-916F-BF3B700ECC3C}" destId="{6B489ABC-FB85-4721-AEE1-265DFA7C7F72}" srcOrd="1" destOrd="0" presId="urn:microsoft.com/office/officeart/2018/2/layout/IconVerticalSolidList"/>
    <dgm:cxn modelId="{9A5C06ED-177A-4AEE-9DA6-A8852436AB98}" type="presParOf" srcId="{7C963E12-9695-469A-916F-BF3B700ECC3C}" destId="{A9684248-17B8-4165-9DD1-00C0EA6D319D}" srcOrd="2" destOrd="0" presId="urn:microsoft.com/office/officeart/2018/2/layout/IconVerticalSolidList"/>
    <dgm:cxn modelId="{70AAE138-A296-4EC5-9272-8F0EC3CB5C5B}" type="presParOf" srcId="{7C963E12-9695-469A-916F-BF3B700ECC3C}" destId="{DDD08B31-F4E5-460A-8413-784B90A0AD1E}" srcOrd="3" destOrd="0" presId="urn:microsoft.com/office/officeart/2018/2/layout/IconVerticalSolidList"/>
    <dgm:cxn modelId="{2A61DB4D-F926-48F7-A22F-E08C53C43A57}" type="presParOf" srcId="{7026B46A-27BD-4621-A046-253B60680FC9}" destId="{81DE812D-0077-43C9-AF42-BFF121B47032}" srcOrd="3" destOrd="0" presId="urn:microsoft.com/office/officeart/2018/2/layout/IconVerticalSolidList"/>
    <dgm:cxn modelId="{4AEB3D11-9A7B-4656-A218-B53039537D2C}" type="presParOf" srcId="{7026B46A-27BD-4621-A046-253B60680FC9}" destId="{E98A8368-B525-4D61-8FDA-DE4F22C91860}" srcOrd="4" destOrd="0" presId="urn:microsoft.com/office/officeart/2018/2/layout/IconVerticalSolidList"/>
    <dgm:cxn modelId="{B0C7CA9E-56A5-407C-9171-02109D2049B4}" type="presParOf" srcId="{E98A8368-B525-4D61-8FDA-DE4F22C91860}" destId="{82FB7E7C-1E0E-4571-AD20-209850AF5B4F}" srcOrd="0" destOrd="0" presId="urn:microsoft.com/office/officeart/2018/2/layout/IconVerticalSolidList"/>
    <dgm:cxn modelId="{DBB6D3AC-4354-49C5-8968-22FC73B1B5DA}" type="presParOf" srcId="{E98A8368-B525-4D61-8FDA-DE4F22C91860}" destId="{B234BB29-FF77-4DE2-994A-21ED2A3763BE}" srcOrd="1" destOrd="0" presId="urn:microsoft.com/office/officeart/2018/2/layout/IconVerticalSolidList"/>
    <dgm:cxn modelId="{81FCDED4-EAE4-4406-A519-17F1C2B00B16}" type="presParOf" srcId="{E98A8368-B525-4D61-8FDA-DE4F22C91860}" destId="{22F8312D-C031-4D49-AC8F-D758CCD3C241}" srcOrd="2" destOrd="0" presId="urn:microsoft.com/office/officeart/2018/2/layout/IconVerticalSolidList"/>
    <dgm:cxn modelId="{08522223-B2A4-46F3-85DB-438237BC3FC5}" type="presParOf" srcId="{E98A8368-B525-4D61-8FDA-DE4F22C91860}" destId="{AFA27D69-B5E1-4F5F-9BCB-AF6C51A16FED}" srcOrd="3" destOrd="0" presId="urn:microsoft.com/office/officeart/2018/2/layout/IconVerticalSolidList"/>
    <dgm:cxn modelId="{B32BFE51-5751-434F-8A0C-DFCE53DDFF7D}" type="presParOf" srcId="{7026B46A-27BD-4621-A046-253B60680FC9}" destId="{C35972F8-97FD-4CE0-9BB5-3689A90BDF53}" srcOrd="5" destOrd="0" presId="urn:microsoft.com/office/officeart/2018/2/layout/IconVerticalSolidList"/>
    <dgm:cxn modelId="{517B35E4-A8F9-4522-AFD0-768EE138B280}" type="presParOf" srcId="{7026B46A-27BD-4621-A046-253B60680FC9}" destId="{EA72BA0F-AC06-44E3-A06A-14A3E3ECED80}" srcOrd="6" destOrd="0" presId="urn:microsoft.com/office/officeart/2018/2/layout/IconVerticalSolidList"/>
    <dgm:cxn modelId="{A679E791-0F63-40BF-AEBB-36580474976E}" type="presParOf" srcId="{EA72BA0F-AC06-44E3-A06A-14A3E3ECED80}" destId="{AE7762F2-F314-48B5-B986-651B8F71712D}" srcOrd="0" destOrd="0" presId="urn:microsoft.com/office/officeart/2018/2/layout/IconVerticalSolidList"/>
    <dgm:cxn modelId="{BCA1EA1F-E696-4BB9-BE57-A2832ED99FF8}" type="presParOf" srcId="{EA72BA0F-AC06-44E3-A06A-14A3E3ECED80}" destId="{4C7E6942-3E6A-47C8-AD17-CC12EC427B59}" srcOrd="1" destOrd="0" presId="urn:microsoft.com/office/officeart/2018/2/layout/IconVerticalSolidList"/>
    <dgm:cxn modelId="{B64693EA-BFEF-437E-BDE7-5B124BCC1477}" type="presParOf" srcId="{EA72BA0F-AC06-44E3-A06A-14A3E3ECED80}" destId="{F20F2A68-E74E-48B9-9CB0-AF61179B4AA6}" srcOrd="2" destOrd="0" presId="urn:microsoft.com/office/officeart/2018/2/layout/IconVerticalSolidList"/>
    <dgm:cxn modelId="{4A38D98A-40A0-4DD4-9C35-1F080CAC627A}" type="presParOf" srcId="{EA72BA0F-AC06-44E3-A06A-14A3E3ECED80}" destId="{CA213A24-DEC0-45FD-96B5-A655B9DB34F2}" srcOrd="3" destOrd="0" presId="urn:microsoft.com/office/officeart/2018/2/layout/IconVerticalSolidList"/>
    <dgm:cxn modelId="{FCB62349-51CE-45E7-B084-13A506390547}" type="presParOf" srcId="{7026B46A-27BD-4621-A046-253B60680FC9}" destId="{B5AC2659-8FF7-4762-AB48-1973E8E132F0}" srcOrd="7" destOrd="0" presId="urn:microsoft.com/office/officeart/2018/2/layout/IconVerticalSolidList"/>
    <dgm:cxn modelId="{655FD019-235C-47AA-B3D7-54A73AB7A90E}" type="presParOf" srcId="{7026B46A-27BD-4621-A046-253B60680FC9}" destId="{E5D4722F-CB3B-4404-8C91-445E8EDD6BE4}" srcOrd="8" destOrd="0" presId="urn:microsoft.com/office/officeart/2018/2/layout/IconVerticalSolidList"/>
    <dgm:cxn modelId="{9C4F0286-26EF-4C84-9B71-35398E354EE7}" type="presParOf" srcId="{E5D4722F-CB3B-4404-8C91-445E8EDD6BE4}" destId="{098B8136-AD5C-4C91-B1C5-C054F8781831}" srcOrd="0" destOrd="0" presId="urn:microsoft.com/office/officeart/2018/2/layout/IconVerticalSolidList"/>
    <dgm:cxn modelId="{CA06B26F-E3E0-4137-93A2-A8FC33E20783}" type="presParOf" srcId="{E5D4722F-CB3B-4404-8C91-445E8EDD6BE4}" destId="{89F2E257-088C-4C1E-87D9-15D8B61F6192}" srcOrd="1" destOrd="0" presId="urn:microsoft.com/office/officeart/2018/2/layout/IconVerticalSolidList"/>
    <dgm:cxn modelId="{567DC412-CD25-4F2D-92FC-9A5E12F4B46A}" type="presParOf" srcId="{E5D4722F-CB3B-4404-8C91-445E8EDD6BE4}" destId="{EC2E26B9-E1B4-4895-8B08-32D5333165A3}" srcOrd="2" destOrd="0" presId="urn:microsoft.com/office/officeart/2018/2/layout/IconVerticalSolidList"/>
    <dgm:cxn modelId="{22240EDD-9A3C-4B2B-8D9D-F5F68D5AFF53}" type="presParOf" srcId="{E5D4722F-CB3B-4404-8C91-445E8EDD6BE4}" destId="{FDCB266E-44C5-4589-96C5-6B6B77097C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410894-C811-4F4A-B3B6-E64F92C4645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ADA3EC-4738-436F-95B3-AC7BF84FF03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Existe una relación compleja entre las respuestas fisiológicas al estrés y el rendimiento académico. </a:t>
          </a:r>
          <a:endParaRPr lang="en-US"/>
        </a:p>
      </dgm:t>
    </dgm:pt>
    <dgm:pt modelId="{EE91887E-5157-4AF0-9915-7E871E82CF82}" type="parTrans" cxnId="{3AEFB9F1-2C38-46B7-92C4-67DAE39A5486}">
      <dgm:prSet/>
      <dgm:spPr/>
      <dgm:t>
        <a:bodyPr/>
        <a:lstStyle/>
        <a:p>
          <a:endParaRPr lang="en-US"/>
        </a:p>
      </dgm:t>
    </dgm:pt>
    <dgm:pt modelId="{35F536BB-20CD-48FB-A0B8-2D6534A12D19}" type="sibTrans" cxnId="{3AEFB9F1-2C38-46B7-92C4-67DAE39A5486}">
      <dgm:prSet/>
      <dgm:spPr/>
      <dgm:t>
        <a:bodyPr/>
        <a:lstStyle/>
        <a:p>
          <a:endParaRPr lang="en-US"/>
        </a:p>
      </dgm:t>
    </dgm:pt>
    <dgm:pt modelId="{03A5E61D-D1CE-44C2-A8C3-BEA8DCB5259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Los modelos de aprendizaje automático pueden ser utilizados para predecir el rendimiento académico, pero se necesita mejorar su precisión. </a:t>
          </a:r>
          <a:endParaRPr lang="en-US"/>
        </a:p>
      </dgm:t>
    </dgm:pt>
    <dgm:pt modelId="{6F157E15-38C7-4EF4-8045-065560C4DD59}" type="parTrans" cxnId="{852EB463-0569-4670-AF61-81E341478266}">
      <dgm:prSet/>
      <dgm:spPr/>
      <dgm:t>
        <a:bodyPr/>
        <a:lstStyle/>
        <a:p>
          <a:endParaRPr lang="en-US"/>
        </a:p>
      </dgm:t>
    </dgm:pt>
    <dgm:pt modelId="{B5D977C3-D83D-400A-A31A-49B31801524D}" type="sibTrans" cxnId="{852EB463-0569-4670-AF61-81E341478266}">
      <dgm:prSet/>
      <dgm:spPr/>
      <dgm:t>
        <a:bodyPr/>
        <a:lstStyle/>
        <a:p>
          <a:endParaRPr lang="en-US"/>
        </a:p>
      </dgm:t>
    </dgm:pt>
    <dgm:pt modelId="{649CDF94-52A6-4EA8-9DBC-BA706A503ED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La variabilidad individual en las respuestas al estrés es un factor importante a considerar. </a:t>
          </a:r>
          <a:endParaRPr lang="en-US"/>
        </a:p>
      </dgm:t>
    </dgm:pt>
    <dgm:pt modelId="{2E3599EA-A3FE-4475-BA85-BA3311DBBD67}" type="parTrans" cxnId="{EFAF1A2B-BD78-4DCF-B938-140E070863F2}">
      <dgm:prSet/>
      <dgm:spPr/>
      <dgm:t>
        <a:bodyPr/>
        <a:lstStyle/>
        <a:p>
          <a:endParaRPr lang="en-US"/>
        </a:p>
      </dgm:t>
    </dgm:pt>
    <dgm:pt modelId="{86D5B7FE-C259-4804-A53C-C80D2A901FA7}" type="sibTrans" cxnId="{EFAF1A2B-BD78-4DCF-B938-140E070863F2}">
      <dgm:prSet/>
      <dgm:spPr/>
      <dgm:t>
        <a:bodyPr/>
        <a:lstStyle/>
        <a:p>
          <a:endParaRPr lang="en-US"/>
        </a:p>
      </dgm:t>
    </dgm:pt>
    <dgm:pt modelId="{B94AD559-B1AA-4080-B767-7607D9E9F379}" type="pres">
      <dgm:prSet presAssocID="{75410894-C811-4F4A-B3B6-E64F92C4645E}" presName="root" presStyleCnt="0">
        <dgm:presLayoutVars>
          <dgm:dir/>
          <dgm:resizeHandles val="exact"/>
        </dgm:presLayoutVars>
      </dgm:prSet>
      <dgm:spPr/>
    </dgm:pt>
    <dgm:pt modelId="{8F770284-BB47-4462-B54D-EC05158E1DED}" type="pres">
      <dgm:prSet presAssocID="{C9ADA3EC-4738-436F-95B3-AC7BF84FF038}" presName="compNode" presStyleCnt="0"/>
      <dgm:spPr/>
    </dgm:pt>
    <dgm:pt modelId="{7F068698-4AFD-4733-8FFC-42C8133FF433}" type="pres">
      <dgm:prSet presAssocID="{C9ADA3EC-4738-436F-95B3-AC7BF84FF038}" presName="bgRect" presStyleLbl="bgShp" presStyleIdx="0" presStyleCnt="3"/>
      <dgm:spPr/>
    </dgm:pt>
    <dgm:pt modelId="{10E91DB4-6CD3-4CBA-8D31-E5619BACB8D1}" type="pres">
      <dgm:prSet presAssocID="{C9ADA3EC-4738-436F-95B3-AC7BF84FF0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501921CA-0F17-491A-9E87-A3E395D16CE0}" type="pres">
      <dgm:prSet presAssocID="{C9ADA3EC-4738-436F-95B3-AC7BF84FF038}" presName="spaceRect" presStyleCnt="0"/>
      <dgm:spPr/>
    </dgm:pt>
    <dgm:pt modelId="{3227EF43-8B04-47B7-9382-C75621E79E4B}" type="pres">
      <dgm:prSet presAssocID="{C9ADA3EC-4738-436F-95B3-AC7BF84FF038}" presName="parTx" presStyleLbl="revTx" presStyleIdx="0" presStyleCnt="3">
        <dgm:presLayoutVars>
          <dgm:chMax val="0"/>
          <dgm:chPref val="0"/>
        </dgm:presLayoutVars>
      </dgm:prSet>
      <dgm:spPr/>
    </dgm:pt>
    <dgm:pt modelId="{20CB77B2-6402-477F-A9FF-FBFF9AC7CBC6}" type="pres">
      <dgm:prSet presAssocID="{35F536BB-20CD-48FB-A0B8-2D6534A12D19}" presName="sibTrans" presStyleCnt="0"/>
      <dgm:spPr/>
    </dgm:pt>
    <dgm:pt modelId="{47F49C0A-33EF-44E3-AEDA-A6160773DACB}" type="pres">
      <dgm:prSet presAssocID="{03A5E61D-D1CE-44C2-A8C3-BEA8DCB52598}" presName="compNode" presStyleCnt="0"/>
      <dgm:spPr/>
    </dgm:pt>
    <dgm:pt modelId="{F5AF8301-B837-45E9-AACC-DE11F2500A3D}" type="pres">
      <dgm:prSet presAssocID="{03A5E61D-D1CE-44C2-A8C3-BEA8DCB52598}" presName="bgRect" presStyleLbl="bgShp" presStyleIdx="1" presStyleCnt="3"/>
      <dgm:spPr/>
    </dgm:pt>
    <dgm:pt modelId="{E9E61442-5C31-4744-84E4-11591C6BFE45}" type="pres">
      <dgm:prSet presAssocID="{03A5E61D-D1CE-44C2-A8C3-BEA8DCB525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2DFBB0-281E-41C8-8B06-DB7E3F5F124D}" type="pres">
      <dgm:prSet presAssocID="{03A5E61D-D1CE-44C2-A8C3-BEA8DCB52598}" presName="spaceRect" presStyleCnt="0"/>
      <dgm:spPr/>
    </dgm:pt>
    <dgm:pt modelId="{8A15EEEA-C87B-45E6-960A-2D2189A2ED1F}" type="pres">
      <dgm:prSet presAssocID="{03A5E61D-D1CE-44C2-A8C3-BEA8DCB52598}" presName="parTx" presStyleLbl="revTx" presStyleIdx="1" presStyleCnt="3">
        <dgm:presLayoutVars>
          <dgm:chMax val="0"/>
          <dgm:chPref val="0"/>
        </dgm:presLayoutVars>
      </dgm:prSet>
      <dgm:spPr/>
    </dgm:pt>
    <dgm:pt modelId="{D3239384-6C90-4CE1-A883-86E1E8BE2F1E}" type="pres">
      <dgm:prSet presAssocID="{B5D977C3-D83D-400A-A31A-49B31801524D}" presName="sibTrans" presStyleCnt="0"/>
      <dgm:spPr/>
    </dgm:pt>
    <dgm:pt modelId="{75D4A306-784B-4CF2-B1EB-F9F472C7BD58}" type="pres">
      <dgm:prSet presAssocID="{649CDF94-52A6-4EA8-9DBC-BA706A503EDD}" presName="compNode" presStyleCnt="0"/>
      <dgm:spPr/>
    </dgm:pt>
    <dgm:pt modelId="{96FA67E4-896A-40BD-B58D-951C0E25CC7C}" type="pres">
      <dgm:prSet presAssocID="{649CDF94-52A6-4EA8-9DBC-BA706A503EDD}" presName="bgRect" presStyleLbl="bgShp" presStyleIdx="2" presStyleCnt="3"/>
      <dgm:spPr/>
    </dgm:pt>
    <dgm:pt modelId="{DD993A13-A64C-45A4-A2F2-25B44808B7DE}" type="pres">
      <dgm:prSet presAssocID="{649CDF94-52A6-4EA8-9DBC-BA706A503E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31B95014-143B-4418-8B46-C192EE9B2675}" type="pres">
      <dgm:prSet presAssocID="{649CDF94-52A6-4EA8-9DBC-BA706A503EDD}" presName="spaceRect" presStyleCnt="0"/>
      <dgm:spPr/>
    </dgm:pt>
    <dgm:pt modelId="{58D64151-F1D4-4C61-881D-6A6F56966237}" type="pres">
      <dgm:prSet presAssocID="{649CDF94-52A6-4EA8-9DBC-BA706A503E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78082B-BDE8-4284-B22F-0E9E86923C5F}" type="presOf" srcId="{75410894-C811-4F4A-B3B6-E64F92C4645E}" destId="{B94AD559-B1AA-4080-B767-7607D9E9F379}" srcOrd="0" destOrd="0" presId="urn:microsoft.com/office/officeart/2018/2/layout/IconVerticalSolidList"/>
    <dgm:cxn modelId="{EFAF1A2B-BD78-4DCF-B938-140E070863F2}" srcId="{75410894-C811-4F4A-B3B6-E64F92C4645E}" destId="{649CDF94-52A6-4EA8-9DBC-BA706A503EDD}" srcOrd="2" destOrd="0" parTransId="{2E3599EA-A3FE-4475-BA85-BA3311DBBD67}" sibTransId="{86D5B7FE-C259-4804-A53C-C80D2A901FA7}"/>
    <dgm:cxn modelId="{852EB463-0569-4670-AF61-81E341478266}" srcId="{75410894-C811-4F4A-B3B6-E64F92C4645E}" destId="{03A5E61D-D1CE-44C2-A8C3-BEA8DCB52598}" srcOrd="1" destOrd="0" parTransId="{6F157E15-38C7-4EF4-8045-065560C4DD59}" sibTransId="{B5D977C3-D83D-400A-A31A-49B31801524D}"/>
    <dgm:cxn modelId="{394E3769-0094-401C-B1A3-103F3C7481DE}" type="presOf" srcId="{03A5E61D-D1CE-44C2-A8C3-BEA8DCB52598}" destId="{8A15EEEA-C87B-45E6-960A-2D2189A2ED1F}" srcOrd="0" destOrd="0" presId="urn:microsoft.com/office/officeart/2018/2/layout/IconVerticalSolidList"/>
    <dgm:cxn modelId="{72BE97AE-4BC7-4E8E-9691-00B0564E2B71}" type="presOf" srcId="{649CDF94-52A6-4EA8-9DBC-BA706A503EDD}" destId="{58D64151-F1D4-4C61-881D-6A6F56966237}" srcOrd="0" destOrd="0" presId="urn:microsoft.com/office/officeart/2018/2/layout/IconVerticalSolidList"/>
    <dgm:cxn modelId="{536FCEDF-CCA6-4272-97C0-66E677F4EA92}" type="presOf" srcId="{C9ADA3EC-4738-436F-95B3-AC7BF84FF038}" destId="{3227EF43-8B04-47B7-9382-C75621E79E4B}" srcOrd="0" destOrd="0" presId="urn:microsoft.com/office/officeart/2018/2/layout/IconVerticalSolidList"/>
    <dgm:cxn modelId="{3AEFB9F1-2C38-46B7-92C4-67DAE39A5486}" srcId="{75410894-C811-4F4A-B3B6-E64F92C4645E}" destId="{C9ADA3EC-4738-436F-95B3-AC7BF84FF038}" srcOrd="0" destOrd="0" parTransId="{EE91887E-5157-4AF0-9915-7E871E82CF82}" sibTransId="{35F536BB-20CD-48FB-A0B8-2D6534A12D19}"/>
    <dgm:cxn modelId="{2A6A642E-B7A8-4672-85AC-29228C00DF38}" type="presParOf" srcId="{B94AD559-B1AA-4080-B767-7607D9E9F379}" destId="{8F770284-BB47-4462-B54D-EC05158E1DED}" srcOrd="0" destOrd="0" presId="urn:microsoft.com/office/officeart/2018/2/layout/IconVerticalSolidList"/>
    <dgm:cxn modelId="{3A48C725-DB03-4497-A449-304F6F2C2FB3}" type="presParOf" srcId="{8F770284-BB47-4462-B54D-EC05158E1DED}" destId="{7F068698-4AFD-4733-8FFC-42C8133FF433}" srcOrd="0" destOrd="0" presId="urn:microsoft.com/office/officeart/2018/2/layout/IconVerticalSolidList"/>
    <dgm:cxn modelId="{393D6648-8951-4192-B591-9AF699BCB4E6}" type="presParOf" srcId="{8F770284-BB47-4462-B54D-EC05158E1DED}" destId="{10E91DB4-6CD3-4CBA-8D31-E5619BACB8D1}" srcOrd="1" destOrd="0" presId="urn:microsoft.com/office/officeart/2018/2/layout/IconVerticalSolidList"/>
    <dgm:cxn modelId="{F344AAEE-3D68-4CE0-852F-A764E495EBD9}" type="presParOf" srcId="{8F770284-BB47-4462-B54D-EC05158E1DED}" destId="{501921CA-0F17-491A-9E87-A3E395D16CE0}" srcOrd="2" destOrd="0" presId="urn:microsoft.com/office/officeart/2018/2/layout/IconVerticalSolidList"/>
    <dgm:cxn modelId="{A654A481-18AF-4934-BD09-E088E8DCBAAA}" type="presParOf" srcId="{8F770284-BB47-4462-B54D-EC05158E1DED}" destId="{3227EF43-8B04-47B7-9382-C75621E79E4B}" srcOrd="3" destOrd="0" presId="urn:microsoft.com/office/officeart/2018/2/layout/IconVerticalSolidList"/>
    <dgm:cxn modelId="{71AA1579-E4CD-4D7C-9268-AF7C6A377090}" type="presParOf" srcId="{B94AD559-B1AA-4080-B767-7607D9E9F379}" destId="{20CB77B2-6402-477F-A9FF-FBFF9AC7CBC6}" srcOrd="1" destOrd="0" presId="urn:microsoft.com/office/officeart/2018/2/layout/IconVerticalSolidList"/>
    <dgm:cxn modelId="{1E738948-9859-421A-8153-6FA69981C10D}" type="presParOf" srcId="{B94AD559-B1AA-4080-B767-7607D9E9F379}" destId="{47F49C0A-33EF-44E3-AEDA-A6160773DACB}" srcOrd="2" destOrd="0" presId="urn:microsoft.com/office/officeart/2018/2/layout/IconVerticalSolidList"/>
    <dgm:cxn modelId="{AF727F62-EE3F-4635-88E7-B79AE430C8A8}" type="presParOf" srcId="{47F49C0A-33EF-44E3-AEDA-A6160773DACB}" destId="{F5AF8301-B837-45E9-AACC-DE11F2500A3D}" srcOrd="0" destOrd="0" presId="urn:microsoft.com/office/officeart/2018/2/layout/IconVerticalSolidList"/>
    <dgm:cxn modelId="{CFAC7AB6-8D78-40AB-8424-2FA5316B9BB7}" type="presParOf" srcId="{47F49C0A-33EF-44E3-AEDA-A6160773DACB}" destId="{E9E61442-5C31-4744-84E4-11591C6BFE45}" srcOrd="1" destOrd="0" presId="urn:microsoft.com/office/officeart/2018/2/layout/IconVerticalSolidList"/>
    <dgm:cxn modelId="{31B744EC-EAF6-4686-8ED3-AA4F1CDBC5C3}" type="presParOf" srcId="{47F49C0A-33EF-44E3-AEDA-A6160773DACB}" destId="{772DFBB0-281E-41C8-8B06-DB7E3F5F124D}" srcOrd="2" destOrd="0" presId="urn:microsoft.com/office/officeart/2018/2/layout/IconVerticalSolidList"/>
    <dgm:cxn modelId="{C07AB0C4-4664-4815-80E7-8F8A7FF69A17}" type="presParOf" srcId="{47F49C0A-33EF-44E3-AEDA-A6160773DACB}" destId="{8A15EEEA-C87B-45E6-960A-2D2189A2ED1F}" srcOrd="3" destOrd="0" presId="urn:microsoft.com/office/officeart/2018/2/layout/IconVerticalSolidList"/>
    <dgm:cxn modelId="{1753B1C7-43FF-42A6-BD00-FDF8CA6A80D3}" type="presParOf" srcId="{B94AD559-B1AA-4080-B767-7607D9E9F379}" destId="{D3239384-6C90-4CE1-A883-86E1E8BE2F1E}" srcOrd="3" destOrd="0" presId="urn:microsoft.com/office/officeart/2018/2/layout/IconVerticalSolidList"/>
    <dgm:cxn modelId="{ACE29770-B5B0-4251-8F2B-D32929539C96}" type="presParOf" srcId="{B94AD559-B1AA-4080-B767-7607D9E9F379}" destId="{75D4A306-784B-4CF2-B1EB-F9F472C7BD58}" srcOrd="4" destOrd="0" presId="urn:microsoft.com/office/officeart/2018/2/layout/IconVerticalSolidList"/>
    <dgm:cxn modelId="{061D4578-CC07-4877-8B9F-4D5AFDB789F1}" type="presParOf" srcId="{75D4A306-784B-4CF2-B1EB-F9F472C7BD58}" destId="{96FA67E4-896A-40BD-B58D-951C0E25CC7C}" srcOrd="0" destOrd="0" presId="urn:microsoft.com/office/officeart/2018/2/layout/IconVerticalSolidList"/>
    <dgm:cxn modelId="{DCD124C0-EDA8-4DAB-8082-3F8D7C3E27C4}" type="presParOf" srcId="{75D4A306-784B-4CF2-B1EB-F9F472C7BD58}" destId="{DD993A13-A64C-45A4-A2F2-25B44808B7DE}" srcOrd="1" destOrd="0" presId="urn:microsoft.com/office/officeart/2018/2/layout/IconVerticalSolidList"/>
    <dgm:cxn modelId="{EA46741E-E31D-4A4C-ABB6-01B905845EEC}" type="presParOf" srcId="{75D4A306-784B-4CF2-B1EB-F9F472C7BD58}" destId="{31B95014-143B-4418-8B46-C192EE9B2675}" srcOrd="2" destOrd="0" presId="urn:microsoft.com/office/officeart/2018/2/layout/IconVerticalSolidList"/>
    <dgm:cxn modelId="{D886FA85-ECD0-4287-B8C3-FF6F61241C49}" type="presParOf" srcId="{75D4A306-784B-4CF2-B1EB-F9F472C7BD58}" destId="{58D64151-F1D4-4C61-881D-6A6F569662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FD8EF-E8FA-49F9-A878-C64BFF4040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72B22-271B-4B6C-BD27-58842E8E786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Utilizar un conjunto de datos más amplio y diverso. </a:t>
          </a:r>
          <a:endParaRPr lang="en-US"/>
        </a:p>
      </dgm:t>
    </dgm:pt>
    <dgm:pt modelId="{FF342371-9F82-49F8-891E-6842A2807CA3}" type="parTrans" cxnId="{E9B03087-F59A-4282-95C8-2F235A28E32D}">
      <dgm:prSet/>
      <dgm:spPr/>
      <dgm:t>
        <a:bodyPr/>
        <a:lstStyle/>
        <a:p>
          <a:endParaRPr lang="en-US"/>
        </a:p>
      </dgm:t>
    </dgm:pt>
    <dgm:pt modelId="{5A6C4FFE-A5A0-425B-89FF-53FCA5425C18}" type="sibTrans" cxnId="{E9B03087-F59A-4282-95C8-2F235A28E32D}">
      <dgm:prSet/>
      <dgm:spPr/>
      <dgm:t>
        <a:bodyPr/>
        <a:lstStyle/>
        <a:p>
          <a:endParaRPr lang="en-US"/>
        </a:p>
      </dgm:t>
    </dgm:pt>
    <dgm:pt modelId="{2E15E681-2DBC-419F-B220-A6EC84AE850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Incluir otras variables relevantes que influyen en el rendimiento académico. </a:t>
          </a:r>
          <a:endParaRPr lang="en-US"/>
        </a:p>
      </dgm:t>
    </dgm:pt>
    <dgm:pt modelId="{22C190CA-DC6D-46AF-BF09-7A7505151FE6}" type="parTrans" cxnId="{FB553F10-1EA2-4396-BADC-26F9B29C97BF}">
      <dgm:prSet/>
      <dgm:spPr/>
      <dgm:t>
        <a:bodyPr/>
        <a:lstStyle/>
        <a:p>
          <a:endParaRPr lang="en-US"/>
        </a:p>
      </dgm:t>
    </dgm:pt>
    <dgm:pt modelId="{41E1D70C-451B-41DC-9FC4-7FCB875F0B42}" type="sibTrans" cxnId="{FB553F10-1EA2-4396-BADC-26F9B29C97BF}">
      <dgm:prSet/>
      <dgm:spPr/>
      <dgm:t>
        <a:bodyPr/>
        <a:lstStyle/>
        <a:p>
          <a:endParaRPr lang="en-US"/>
        </a:p>
      </dgm:t>
    </dgm:pt>
    <dgm:pt modelId="{40AA5103-BF9E-4667-A7BE-82AFADC8C80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Explorar modelos de aprendizaje automático más complejos. </a:t>
          </a:r>
          <a:endParaRPr lang="en-US"/>
        </a:p>
      </dgm:t>
    </dgm:pt>
    <dgm:pt modelId="{1D45F18A-05A4-4989-B019-698D7DC357E9}" type="parTrans" cxnId="{CBC4C68B-4956-4804-BA38-DAE95D4133C9}">
      <dgm:prSet/>
      <dgm:spPr/>
      <dgm:t>
        <a:bodyPr/>
        <a:lstStyle/>
        <a:p>
          <a:endParaRPr lang="en-US"/>
        </a:p>
      </dgm:t>
    </dgm:pt>
    <dgm:pt modelId="{E854BB44-F673-42F3-8661-6738E4448216}" type="sibTrans" cxnId="{CBC4C68B-4956-4804-BA38-DAE95D4133C9}">
      <dgm:prSet/>
      <dgm:spPr/>
      <dgm:t>
        <a:bodyPr/>
        <a:lstStyle/>
        <a:p>
          <a:endParaRPr lang="en-US"/>
        </a:p>
      </dgm:t>
    </dgm:pt>
    <dgm:pt modelId="{DE958865-6BBF-43F4-8E4E-17C7A1838C3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Investigar la efectividad de intervenciones personalizadas para el manejo del estrés. </a:t>
          </a:r>
          <a:endParaRPr lang="en-US"/>
        </a:p>
      </dgm:t>
    </dgm:pt>
    <dgm:pt modelId="{1C03675E-015C-4518-84EE-A4737E8EA924}" type="parTrans" cxnId="{9CE79849-7462-4C94-86B6-465C23894E65}">
      <dgm:prSet/>
      <dgm:spPr/>
      <dgm:t>
        <a:bodyPr/>
        <a:lstStyle/>
        <a:p>
          <a:endParaRPr lang="en-US"/>
        </a:p>
      </dgm:t>
    </dgm:pt>
    <dgm:pt modelId="{04D69596-6CAD-4BEC-B1D0-FFA3A1F24BA6}" type="sibTrans" cxnId="{9CE79849-7462-4C94-86B6-465C23894E65}">
      <dgm:prSet/>
      <dgm:spPr/>
      <dgm:t>
        <a:bodyPr/>
        <a:lstStyle/>
        <a:p>
          <a:endParaRPr lang="en-US"/>
        </a:p>
      </dgm:t>
    </dgm:pt>
    <dgm:pt modelId="{643B9077-66E8-4D38-AFF5-E5E92AD9D95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Extender la metodología a otros contextos donde el estrés juega un papel importante. </a:t>
          </a:r>
          <a:endParaRPr lang="en-US"/>
        </a:p>
      </dgm:t>
    </dgm:pt>
    <dgm:pt modelId="{8D3B83F0-6D34-46EC-8D9D-16D636597832}" type="parTrans" cxnId="{FA0E3F50-30C1-4ECA-B4FC-020AACC25B57}">
      <dgm:prSet/>
      <dgm:spPr/>
      <dgm:t>
        <a:bodyPr/>
        <a:lstStyle/>
        <a:p>
          <a:endParaRPr lang="en-US"/>
        </a:p>
      </dgm:t>
    </dgm:pt>
    <dgm:pt modelId="{66E0A0B9-C36E-4A2A-A319-7B38118B70D8}" type="sibTrans" cxnId="{FA0E3F50-30C1-4ECA-B4FC-020AACC25B57}">
      <dgm:prSet/>
      <dgm:spPr/>
      <dgm:t>
        <a:bodyPr/>
        <a:lstStyle/>
        <a:p>
          <a:endParaRPr lang="en-US"/>
        </a:p>
      </dgm:t>
    </dgm:pt>
    <dgm:pt modelId="{CB09B60C-68D9-4C8D-9A1C-3B4519AA24EF}" type="pres">
      <dgm:prSet presAssocID="{B0FFD8EF-E8FA-49F9-A878-C64BFF40404A}" presName="root" presStyleCnt="0">
        <dgm:presLayoutVars>
          <dgm:dir/>
          <dgm:resizeHandles val="exact"/>
        </dgm:presLayoutVars>
      </dgm:prSet>
      <dgm:spPr/>
    </dgm:pt>
    <dgm:pt modelId="{A2F4254C-1EE1-4725-842F-FC3D73AD37A6}" type="pres">
      <dgm:prSet presAssocID="{E7372B22-271B-4B6C-BD27-58842E8E786D}" presName="compNode" presStyleCnt="0"/>
      <dgm:spPr/>
    </dgm:pt>
    <dgm:pt modelId="{763E4B90-7200-4302-AE79-D3B8869E130F}" type="pres">
      <dgm:prSet presAssocID="{E7372B22-271B-4B6C-BD27-58842E8E786D}" presName="bgRect" presStyleLbl="bgShp" presStyleIdx="0" presStyleCnt="5"/>
      <dgm:spPr/>
    </dgm:pt>
    <dgm:pt modelId="{D59E2693-9E19-4762-B3AD-4456D624995B}" type="pres">
      <dgm:prSet presAssocID="{E7372B22-271B-4B6C-BD27-58842E8E786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9B85BB37-CD37-4E48-B882-A38C6F3291F3}" type="pres">
      <dgm:prSet presAssocID="{E7372B22-271B-4B6C-BD27-58842E8E786D}" presName="spaceRect" presStyleCnt="0"/>
      <dgm:spPr/>
    </dgm:pt>
    <dgm:pt modelId="{465FCFAF-54FC-41E8-B2DC-3B7E44F19DAA}" type="pres">
      <dgm:prSet presAssocID="{E7372B22-271B-4B6C-BD27-58842E8E786D}" presName="parTx" presStyleLbl="revTx" presStyleIdx="0" presStyleCnt="5">
        <dgm:presLayoutVars>
          <dgm:chMax val="0"/>
          <dgm:chPref val="0"/>
        </dgm:presLayoutVars>
      </dgm:prSet>
      <dgm:spPr/>
    </dgm:pt>
    <dgm:pt modelId="{17B7D998-1319-40B2-B8D7-726F40883189}" type="pres">
      <dgm:prSet presAssocID="{5A6C4FFE-A5A0-425B-89FF-53FCA5425C18}" presName="sibTrans" presStyleCnt="0"/>
      <dgm:spPr/>
    </dgm:pt>
    <dgm:pt modelId="{FC8BF79B-80E3-4758-897F-6C48E8448877}" type="pres">
      <dgm:prSet presAssocID="{2E15E681-2DBC-419F-B220-A6EC84AE850E}" presName="compNode" presStyleCnt="0"/>
      <dgm:spPr/>
    </dgm:pt>
    <dgm:pt modelId="{EE1291A5-3E46-4CFE-A46E-186CD5F31753}" type="pres">
      <dgm:prSet presAssocID="{2E15E681-2DBC-419F-B220-A6EC84AE850E}" presName="bgRect" presStyleLbl="bgShp" presStyleIdx="1" presStyleCnt="5"/>
      <dgm:spPr/>
    </dgm:pt>
    <dgm:pt modelId="{F923BBA1-2AEC-456A-9C80-FB56FA12A78B}" type="pres">
      <dgm:prSet presAssocID="{2E15E681-2DBC-419F-B220-A6EC84AE85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B618C66B-7880-4A46-9F11-B22E0B3B2F06}" type="pres">
      <dgm:prSet presAssocID="{2E15E681-2DBC-419F-B220-A6EC84AE850E}" presName="spaceRect" presStyleCnt="0"/>
      <dgm:spPr/>
    </dgm:pt>
    <dgm:pt modelId="{22F18DF5-0FD2-4D33-BD17-14CDBBE00D22}" type="pres">
      <dgm:prSet presAssocID="{2E15E681-2DBC-419F-B220-A6EC84AE850E}" presName="parTx" presStyleLbl="revTx" presStyleIdx="1" presStyleCnt="5">
        <dgm:presLayoutVars>
          <dgm:chMax val="0"/>
          <dgm:chPref val="0"/>
        </dgm:presLayoutVars>
      </dgm:prSet>
      <dgm:spPr/>
    </dgm:pt>
    <dgm:pt modelId="{BF06107E-E4A5-4D6B-BFE1-FB77D3D7C23B}" type="pres">
      <dgm:prSet presAssocID="{41E1D70C-451B-41DC-9FC4-7FCB875F0B42}" presName="sibTrans" presStyleCnt="0"/>
      <dgm:spPr/>
    </dgm:pt>
    <dgm:pt modelId="{93FBED2C-96C1-4F4F-8779-E3C9A6213308}" type="pres">
      <dgm:prSet presAssocID="{40AA5103-BF9E-4667-A7BE-82AFADC8C806}" presName="compNode" presStyleCnt="0"/>
      <dgm:spPr/>
    </dgm:pt>
    <dgm:pt modelId="{FD48EDEF-64B1-477C-A3C9-09F56C39CAB3}" type="pres">
      <dgm:prSet presAssocID="{40AA5103-BF9E-4667-A7BE-82AFADC8C806}" presName="bgRect" presStyleLbl="bgShp" presStyleIdx="2" presStyleCnt="5"/>
      <dgm:spPr/>
    </dgm:pt>
    <dgm:pt modelId="{856840FC-E286-448D-83C2-B2187B3B1201}" type="pres">
      <dgm:prSet presAssocID="{40AA5103-BF9E-4667-A7BE-82AFADC8C80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53C68F1-409B-419A-9920-536D3CFA1FB2}" type="pres">
      <dgm:prSet presAssocID="{40AA5103-BF9E-4667-A7BE-82AFADC8C806}" presName="spaceRect" presStyleCnt="0"/>
      <dgm:spPr/>
    </dgm:pt>
    <dgm:pt modelId="{D916B186-C36E-44F2-B37B-0BA7D0A549CF}" type="pres">
      <dgm:prSet presAssocID="{40AA5103-BF9E-4667-A7BE-82AFADC8C806}" presName="parTx" presStyleLbl="revTx" presStyleIdx="2" presStyleCnt="5">
        <dgm:presLayoutVars>
          <dgm:chMax val="0"/>
          <dgm:chPref val="0"/>
        </dgm:presLayoutVars>
      </dgm:prSet>
      <dgm:spPr/>
    </dgm:pt>
    <dgm:pt modelId="{5A26E8DD-B970-46E2-A86A-26509A898B45}" type="pres">
      <dgm:prSet presAssocID="{E854BB44-F673-42F3-8661-6738E4448216}" presName="sibTrans" presStyleCnt="0"/>
      <dgm:spPr/>
    </dgm:pt>
    <dgm:pt modelId="{BB16226E-FAC6-4E5B-91AE-65D1BE1E253A}" type="pres">
      <dgm:prSet presAssocID="{DE958865-6BBF-43F4-8E4E-17C7A1838C36}" presName="compNode" presStyleCnt="0"/>
      <dgm:spPr/>
    </dgm:pt>
    <dgm:pt modelId="{66C8A220-FF9F-46F8-BE8F-AA2E4AB1DDC9}" type="pres">
      <dgm:prSet presAssocID="{DE958865-6BBF-43F4-8E4E-17C7A1838C36}" presName="bgRect" presStyleLbl="bgShp" presStyleIdx="3" presStyleCnt="5"/>
      <dgm:spPr/>
    </dgm:pt>
    <dgm:pt modelId="{FF0BF2FC-0A46-47F0-A240-69E47CB63FB6}" type="pres">
      <dgm:prSet presAssocID="{DE958865-6BBF-43F4-8E4E-17C7A1838C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C9D1B1D-3518-44C2-91B0-2D18C415F341}" type="pres">
      <dgm:prSet presAssocID="{DE958865-6BBF-43F4-8E4E-17C7A1838C36}" presName="spaceRect" presStyleCnt="0"/>
      <dgm:spPr/>
    </dgm:pt>
    <dgm:pt modelId="{7723EE73-68D1-41C0-AC65-F8A7BF831EBA}" type="pres">
      <dgm:prSet presAssocID="{DE958865-6BBF-43F4-8E4E-17C7A1838C36}" presName="parTx" presStyleLbl="revTx" presStyleIdx="3" presStyleCnt="5">
        <dgm:presLayoutVars>
          <dgm:chMax val="0"/>
          <dgm:chPref val="0"/>
        </dgm:presLayoutVars>
      </dgm:prSet>
      <dgm:spPr/>
    </dgm:pt>
    <dgm:pt modelId="{F6E4A20D-7058-4785-875F-DC4B1974A087}" type="pres">
      <dgm:prSet presAssocID="{04D69596-6CAD-4BEC-B1D0-FFA3A1F24BA6}" presName="sibTrans" presStyleCnt="0"/>
      <dgm:spPr/>
    </dgm:pt>
    <dgm:pt modelId="{4E1477A4-007F-47F3-B532-9E20AED97548}" type="pres">
      <dgm:prSet presAssocID="{643B9077-66E8-4D38-AFF5-E5E92AD9D959}" presName="compNode" presStyleCnt="0"/>
      <dgm:spPr/>
    </dgm:pt>
    <dgm:pt modelId="{23A45609-784D-4A6A-A399-5ECDE1B41E38}" type="pres">
      <dgm:prSet presAssocID="{643B9077-66E8-4D38-AFF5-E5E92AD9D959}" presName="bgRect" presStyleLbl="bgShp" presStyleIdx="4" presStyleCnt="5"/>
      <dgm:spPr/>
    </dgm:pt>
    <dgm:pt modelId="{491B6B79-D3B7-455B-B2E7-6F5C47EE0AF4}" type="pres">
      <dgm:prSet presAssocID="{643B9077-66E8-4D38-AFF5-E5E92AD9D95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rinto"/>
        </a:ext>
      </dgm:extLst>
    </dgm:pt>
    <dgm:pt modelId="{C3FD74C4-72A3-443E-992A-1C272646295E}" type="pres">
      <dgm:prSet presAssocID="{643B9077-66E8-4D38-AFF5-E5E92AD9D959}" presName="spaceRect" presStyleCnt="0"/>
      <dgm:spPr/>
    </dgm:pt>
    <dgm:pt modelId="{A0A363B7-96E2-4FBE-A43F-7E0B2DCEC446}" type="pres">
      <dgm:prSet presAssocID="{643B9077-66E8-4D38-AFF5-E5E92AD9D95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7B6EE0F-0FFE-414C-80FC-EF2F1472DE76}" type="presOf" srcId="{DE958865-6BBF-43F4-8E4E-17C7A1838C36}" destId="{7723EE73-68D1-41C0-AC65-F8A7BF831EBA}" srcOrd="0" destOrd="0" presId="urn:microsoft.com/office/officeart/2018/2/layout/IconVerticalSolidList"/>
    <dgm:cxn modelId="{FB553F10-1EA2-4396-BADC-26F9B29C97BF}" srcId="{B0FFD8EF-E8FA-49F9-A878-C64BFF40404A}" destId="{2E15E681-2DBC-419F-B220-A6EC84AE850E}" srcOrd="1" destOrd="0" parTransId="{22C190CA-DC6D-46AF-BF09-7A7505151FE6}" sibTransId="{41E1D70C-451B-41DC-9FC4-7FCB875F0B42}"/>
    <dgm:cxn modelId="{118CB112-DCF8-49CB-B3A9-89EB39FEA09E}" type="presOf" srcId="{643B9077-66E8-4D38-AFF5-E5E92AD9D959}" destId="{A0A363B7-96E2-4FBE-A43F-7E0B2DCEC446}" srcOrd="0" destOrd="0" presId="urn:microsoft.com/office/officeart/2018/2/layout/IconVerticalSolidList"/>
    <dgm:cxn modelId="{8DA3EA28-6FE2-4821-B5D4-A1CCDA9DC601}" type="presOf" srcId="{40AA5103-BF9E-4667-A7BE-82AFADC8C806}" destId="{D916B186-C36E-44F2-B37B-0BA7D0A549CF}" srcOrd="0" destOrd="0" presId="urn:microsoft.com/office/officeart/2018/2/layout/IconVerticalSolidList"/>
    <dgm:cxn modelId="{C62D482F-B2D0-4C24-8620-159A24040CF9}" type="presOf" srcId="{E7372B22-271B-4B6C-BD27-58842E8E786D}" destId="{465FCFAF-54FC-41E8-B2DC-3B7E44F19DAA}" srcOrd="0" destOrd="0" presId="urn:microsoft.com/office/officeart/2018/2/layout/IconVerticalSolidList"/>
    <dgm:cxn modelId="{9CE79849-7462-4C94-86B6-465C23894E65}" srcId="{B0FFD8EF-E8FA-49F9-A878-C64BFF40404A}" destId="{DE958865-6BBF-43F4-8E4E-17C7A1838C36}" srcOrd="3" destOrd="0" parTransId="{1C03675E-015C-4518-84EE-A4737E8EA924}" sibTransId="{04D69596-6CAD-4BEC-B1D0-FFA3A1F24BA6}"/>
    <dgm:cxn modelId="{FA0E3F50-30C1-4ECA-B4FC-020AACC25B57}" srcId="{B0FFD8EF-E8FA-49F9-A878-C64BFF40404A}" destId="{643B9077-66E8-4D38-AFF5-E5E92AD9D959}" srcOrd="4" destOrd="0" parTransId="{8D3B83F0-6D34-46EC-8D9D-16D636597832}" sibTransId="{66E0A0B9-C36E-4A2A-A319-7B38118B70D8}"/>
    <dgm:cxn modelId="{A4000275-4A05-4C04-8F99-7F4DF4B8FABC}" type="presOf" srcId="{2E15E681-2DBC-419F-B220-A6EC84AE850E}" destId="{22F18DF5-0FD2-4D33-BD17-14CDBBE00D22}" srcOrd="0" destOrd="0" presId="urn:microsoft.com/office/officeart/2018/2/layout/IconVerticalSolidList"/>
    <dgm:cxn modelId="{E9B03087-F59A-4282-95C8-2F235A28E32D}" srcId="{B0FFD8EF-E8FA-49F9-A878-C64BFF40404A}" destId="{E7372B22-271B-4B6C-BD27-58842E8E786D}" srcOrd="0" destOrd="0" parTransId="{FF342371-9F82-49F8-891E-6842A2807CA3}" sibTransId="{5A6C4FFE-A5A0-425B-89FF-53FCA5425C18}"/>
    <dgm:cxn modelId="{CBC4C68B-4956-4804-BA38-DAE95D4133C9}" srcId="{B0FFD8EF-E8FA-49F9-A878-C64BFF40404A}" destId="{40AA5103-BF9E-4667-A7BE-82AFADC8C806}" srcOrd="2" destOrd="0" parTransId="{1D45F18A-05A4-4989-B019-698D7DC357E9}" sibTransId="{E854BB44-F673-42F3-8661-6738E4448216}"/>
    <dgm:cxn modelId="{805C73A2-B803-49F8-8651-6B5950F78270}" type="presOf" srcId="{B0FFD8EF-E8FA-49F9-A878-C64BFF40404A}" destId="{CB09B60C-68D9-4C8D-9A1C-3B4519AA24EF}" srcOrd="0" destOrd="0" presId="urn:microsoft.com/office/officeart/2018/2/layout/IconVerticalSolidList"/>
    <dgm:cxn modelId="{6BE82157-F7E1-413D-AE19-D40E99C4D71B}" type="presParOf" srcId="{CB09B60C-68D9-4C8D-9A1C-3B4519AA24EF}" destId="{A2F4254C-1EE1-4725-842F-FC3D73AD37A6}" srcOrd="0" destOrd="0" presId="urn:microsoft.com/office/officeart/2018/2/layout/IconVerticalSolidList"/>
    <dgm:cxn modelId="{92F9EE0B-6F8E-4E8E-B48D-5F58A6CF0082}" type="presParOf" srcId="{A2F4254C-1EE1-4725-842F-FC3D73AD37A6}" destId="{763E4B90-7200-4302-AE79-D3B8869E130F}" srcOrd="0" destOrd="0" presId="urn:microsoft.com/office/officeart/2018/2/layout/IconVerticalSolidList"/>
    <dgm:cxn modelId="{8669B750-3ED4-49B5-83A8-EB31BAA6B08D}" type="presParOf" srcId="{A2F4254C-1EE1-4725-842F-FC3D73AD37A6}" destId="{D59E2693-9E19-4762-B3AD-4456D624995B}" srcOrd="1" destOrd="0" presId="urn:microsoft.com/office/officeart/2018/2/layout/IconVerticalSolidList"/>
    <dgm:cxn modelId="{9C265CE6-8500-4045-A017-68E44012B774}" type="presParOf" srcId="{A2F4254C-1EE1-4725-842F-FC3D73AD37A6}" destId="{9B85BB37-CD37-4E48-B882-A38C6F3291F3}" srcOrd="2" destOrd="0" presId="urn:microsoft.com/office/officeart/2018/2/layout/IconVerticalSolidList"/>
    <dgm:cxn modelId="{E1690CD8-F16D-4426-87B2-9528E8F9BD05}" type="presParOf" srcId="{A2F4254C-1EE1-4725-842F-FC3D73AD37A6}" destId="{465FCFAF-54FC-41E8-B2DC-3B7E44F19DAA}" srcOrd="3" destOrd="0" presId="urn:microsoft.com/office/officeart/2018/2/layout/IconVerticalSolidList"/>
    <dgm:cxn modelId="{2F4F5E37-B6C7-4DE3-9FB9-BEDA1A19B4F8}" type="presParOf" srcId="{CB09B60C-68D9-4C8D-9A1C-3B4519AA24EF}" destId="{17B7D998-1319-40B2-B8D7-726F40883189}" srcOrd="1" destOrd="0" presId="urn:microsoft.com/office/officeart/2018/2/layout/IconVerticalSolidList"/>
    <dgm:cxn modelId="{F6C34B5C-1591-4A6B-9562-0763E8484DEC}" type="presParOf" srcId="{CB09B60C-68D9-4C8D-9A1C-3B4519AA24EF}" destId="{FC8BF79B-80E3-4758-897F-6C48E8448877}" srcOrd="2" destOrd="0" presId="urn:microsoft.com/office/officeart/2018/2/layout/IconVerticalSolidList"/>
    <dgm:cxn modelId="{A6990E40-17B2-427E-B13C-DD9A37602A5A}" type="presParOf" srcId="{FC8BF79B-80E3-4758-897F-6C48E8448877}" destId="{EE1291A5-3E46-4CFE-A46E-186CD5F31753}" srcOrd="0" destOrd="0" presId="urn:microsoft.com/office/officeart/2018/2/layout/IconVerticalSolidList"/>
    <dgm:cxn modelId="{0B6E90D4-B9A0-45C8-A78A-7A2D782CC438}" type="presParOf" srcId="{FC8BF79B-80E3-4758-897F-6C48E8448877}" destId="{F923BBA1-2AEC-456A-9C80-FB56FA12A78B}" srcOrd="1" destOrd="0" presId="urn:microsoft.com/office/officeart/2018/2/layout/IconVerticalSolidList"/>
    <dgm:cxn modelId="{DD2AAD28-76DB-4FE8-8138-4D87578EB845}" type="presParOf" srcId="{FC8BF79B-80E3-4758-897F-6C48E8448877}" destId="{B618C66B-7880-4A46-9F11-B22E0B3B2F06}" srcOrd="2" destOrd="0" presId="urn:microsoft.com/office/officeart/2018/2/layout/IconVerticalSolidList"/>
    <dgm:cxn modelId="{906892FC-A8C6-49A7-A608-388FE094A54D}" type="presParOf" srcId="{FC8BF79B-80E3-4758-897F-6C48E8448877}" destId="{22F18DF5-0FD2-4D33-BD17-14CDBBE00D22}" srcOrd="3" destOrd="0" presId="urn:microsoft.com/office/officeart/2018/2/layout/IconVerticalSolidList"/>
    <dgm:cxn modelId="{35F93401-9781-4FE3-8CE5-777E1FEC4A21}" type="presParOf" srcId="{CB09B60C-68D9-4C8D-9A1C-3B4519AA24EF}" destId="{BF06107E-E4A5-4D6B-BFE1-FB77D3D7C23B}" srcOrd="3" destOrd="0" presId="urn:microsoft.com/office/officeart/2018/2/layout/IconVerticalSolidList"/>
    <dgm:cxn modelId="{95D20B90-521B-462A-93EE-57508B798F77}" type="presParOf" srcId="{CB09B60C-68D9-4C8D-9A1C-3B4519AA24EF}" destId="{93FBED2C-96C1-4F4F-8779-E3C9A6213308}" srcOrd="4" destOrd="0" presId="urn:microsoft.com/office/officeart/2018/2/layout/IconVerticalSolidList"/>
    <dgm:cxn modelId="{A1BA2BC4-934F-4826-A02F-120F0D6BCBD0}" type="presParOf" srcId="{93FBED2C-96C1-4F4F-8779-E3C9A6213308}" destId="{FD48EDEF-64B1-477C-A3C9-09F56C39CAB3}" srcOrd="0" destOrd="0" presId="urn:microsoft.com/office/officeart/2018/2/layout/IconVerticalSolidList"/>
    <dgm:cxn modelId="{BF484D2F-F10C-4DBD-A36A-0CC81A8EB43B}" type="presParOf" srcId="{93FBED2C-96C1-4F4F-8779-E3C9A6213308}" destId="{856840FC-E286-448D-83C2-B2187B3B1201}" srcOrd="1" destOrd="0" presId="urn:microsoft.com/office/officeart/2018/2/layout/IconVerticalSolidList"/>
    <dgm:cxn modelId="{1E45F384-4965-40E3-AB5D-DAC32A1ADBC6}" type="presParOf" srcId="{93FBED2C-96C1-4F4F-8779-E3C9A6213308}" destId="{553C68F1-409B-419A-9920-536D3CFA1FB2}" srcOrd="2" destOrd="0" presId="urn:microsoft.com/office/officeart/2018/2/layout/IconVerticalSolidList"/>
    <dgm:cxn modelId="{468DC105-97AB-426C-8026-2D79FC5A6657}" type="presParOf" srcId="{93FBED2C-96C1-4F4F-8779-E3C9A6213308}" destId="{D916B186-C36E-44F2-B37B-0BA7D0A549CF}" srcOrd="3" destOrd="0" presId="urn:microsoft.com/office/officeart/2018/2/layout/IconVerticalSolidList"/>
    <dgm:cxn modelId="{7E692AB3-2503-4F0F-98A6-EBD1624119F2}" type="presParOf" srcId="{CB09B60C-68D9-4C8D-9A1C-3B4519AA24EF}" destId="{5A26E8DD-B970-46E2-A86A-26509A898B45}" srcOrd="5" destOrd="0" presId="urn:microsoft.com/office/officeart/2018/2/layout/IconVerticalSolidList"/>
    <dgm:cxn modelId="{4D018612-FB31-4081-B0C4-BE78BD68AA72}" type="presParOf" srcId="{CB09B60C-68D9-4C8D-9A1C-3B4519AA24EF}" destId="{BB16226E-FAC6-4E5B-91AE-65D1BE1E253A}" srcOrd="6" destOrd="0" presId="urn:microsoft.com/office/officeart/2018/2/layout/IconVerticalSolidList"/>
    <dgm:cxn modelId="{D6F52E18-C33B-49AF-8655-496E7045EDC9}" type="presParOf" srcId="{BB16226E-FAC6-4E5B-91AE-65D1BE1E253A}" destId="{66C8A220-FF9F-46F8-BE8F-AA2E4AB1DDC9}" srcOrd="0" destOrd="0" presId="urn:microsoft.com/office/officeart/2018/2/layout/IconVerticalSolidList"/>
    <dgm:cxn modelId="{E0E19285-8992-49FD-91E6-62E96914B90C}" type="presParOf" srcId="{BB16226E-FAC6-4E5B-91AE-65D1BE1E253A}" destId="{FF0BF2FC-0A46-47F0-A240-69E47CB63FB6}" srcOrd="1" destOrd="0" presId="urn:microsoft.com/office/officeart/2018/2/layout/IconVerticalSolidList"/>
    <dgm:cxn modelId="{144CECFA-3BFF-4F52-999E-283C81F35D47}" type="presParOf" srcId="{BB16226E-FAC6-4E5B-91AE-65D1BE1E253A}" destId="{EC9D1B1D-3518-44C2-91B0-2D18C415F341}" srcOrd="2" destOrd="0" presId="urn:microsoft.com/office/officeart/2018/2/layout/IconVerticalSolidList"/>
    <dgm:cxn modelId="{E71A4805-E84F-4EC4-AC05-9878B185BE44}" type="presParOf" srcId="{BB16226E-FAC6-4E5B-91AE-65D1BE1E253A}" destId="{7723EE73-68D1-41C0-AC65-F8A7BF831EBA}" srcOrd="3" destOrd="0" presId="urn:microsoft.com/office/officeart/2018/2/layout/IconVerticalSolidList"/>
    <dgm:cxn modelId="{2CEB4C68-9DC9-4255-8932-14834022D7D9}" type="presParOf" srcId="{CB09B60C-68D9-4C8D-9A1C-3B4519AA24EF}" destId="{F6E4A20D-7058-4785-875F-DC4B1974A087}" srcOrd="7" destOrd="0" presId="urn:microsoft.com/office/officeart/2018/2/layout/IconVerticalSolidList"/>
    <dgm:cxn modelId="{9FE96C19-8793-4CB8-B8E2-E7732874D385}" type="presParOf" srcId="{CB09B60C-68D9-4C8D-9A1C-3B4519AA24EF}" destId="{4E1477A4-007F-47F3-B532-9E20AED97548}" srcOrd="8" destOrd="0" presId="urn:microsoft.com/office/officeart/2018/2/layout/IconVerticalSolidList"/>
    <dgm:cxn modelId="{2A04BB38-A33A-484C-B997-95AB9F192C17}" type="presParOf" srcId="{4E1477A4-007F-47F3-B532-9E20AED97548}" destId="{23A45609-784D-4A6A-A399-5ECDE1B41E38}" srcOrd="0" destOrd="0" presId="urn:microsoft.com/office/officeart/2018/2/layout/IconVerticalSolidList"/>
    <dgm:cxn modelId="{F5682F41-420E-4501-B986-5F3976F74763}" type="presParOf" srcId="{4E1477A4-007F-47F3-B532-9E20AED97548}" destId="{491B6B79-D3B7-455B-B2E7-6F5C47EE0AF4}" srcOrd="1" destOrd="0" presId="urn:microsoft.com/office/officeart/2018/2/layout/IconVerticalSolidList"/>
    <dgm:cxn modelId="{2A3A3560-4FD9-4E77-B246-34C7D0C5411A}" type="presParOf" srcId="{4E1477A4-007F-47F3-B532-9E20AED97548}" destId="{C3FD74C4-72A3-443E-992A-1C272646295E}" srcOrd="2" destOrd="0" presId="urn:microsoft.com/office/officeart/2018/2/layout/IconVerticalSolidList"/>
    <dgm:cxn modelId="{6E82B850-CC16-4FCB-A7C1-78C8FEE0FCEF}" type="presParOf" srcId="{4E1477A4-007F-47F3-B532-9E20AED97548}" destId="{A0A363B7-96E2-4FBE-A43F-7E0B2DCEC4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5763E-2890-43C8-B8A3-1AF676B36AA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9494-D026-4E31-8BE8-8AD373D2014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6F1A1-D707-4A42-AEE9-9B08F04B9E97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El estrés académico afecta negativamente el bienestar y el rendimiento de los estudiantes. </a:t>
          </a:r>
          <a:endParaRPr lang="en-US" sz="2100" kern="1200"/>
        </a:p>
      </dsp:txBody>
      <dsp:txXfrm>
        <a:off x="1435590" y="531"/>
        <a:ext cx="9080009" cy="1242935"/>
      </dsp:txXfrm>
    </dsp:sp>
    <dsp:sp modelId="{01DB6AEC-5395-4F7C-83D4-C399944ACD6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8AC72-8DE9-4EB5-9910-D1F2F263A78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191E1-F790-4149-A622-0A8E2FAB37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Las respuestas fisiológicas al estrés pueden ser indicadores tempranos de dificultades académicas. </a:t>
          </a:r>
          <a:endParaRPr lang="en-US" sz="2100" kern="1200"/>
        </a:p>
      </dsp:txBody>
      <dsp:txXfrm>
        <a:off x="1435590" y="1554201"/>
        <a:ext cx="9080009" cy="1242935"/>
      </dsp:txXfrm>
    </dsp:sp>
    <dsp:sp modelId="{841F43C5-DF05-4257-9722-5FBA387C9C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4A4E2-7DA5-41A8-8773-463489C0726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5C062-91CB-4D55-A13C-4B2160CE8D44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El análisis de datos fisiológicos con dispositivos portátiles (wearables) ofrece una oportunidad para comprender y predecir el rendimiento cognitivo en situaciones de estrés. </a:t>
          </a: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79C27-A039-4F48-936E-2DDF3114B55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A01D2-5177-4A19-A8AA-CCAA6E74FF1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DF3B-5818-41B2-AAC5-D4575A02085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Investigar la relación entre las respuestas fisiológicas al estrés y el rendimiento cognitivo de los estudiantes universitarios durante los exámenes. </a:t>
          </a:r>
          <a:endParaRPr lang="en-US" sz="2100" kern="1200"/>
        </a:p>
      </dsp:txBody>
      <dsp:txXfrm>
        <a:off x="1435590" y="531"/>
        <a:ext cx="9080009" cy="1242935"/>
      </dsp:txXfrm>
    </dsp:sp>
    <dsp:sp modelId="{586D6A3C-971F-4AF9-9153-BDAFA8097C2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594FE-D5B1-4C03-93CC-C177AC72E34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81D3D-95C7-4B69-8F8E-680C603BA5B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Evaluar la capacidad de los modelos de aprendizaje automático para predecir el rendimiento académico a partir de datos fisiológicos. </a:t>
          </a:r>
          <a:endParaRPr lang="en-US" sz="2100" kern="1200"/>
        </a:p>
      </dsp:txBody>
      <dsp:txXfrm>
        <a:off x="1435590" y="1554201"/>
        <a:ext cx="9080009" cy="1242935"/>
      </dsp:txXfrm>
    </dsp:sp>
    <dsp:sp modelId="{D6C1E56F-BA42-4A9E-A661-850C24ADAD6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C8B07-A4DE-4ADA-B015-C1AA5D2DF13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CE9A5-4795-4E86-AD0D-D6A331B04C4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Identificar patrones individuales de respuesta al estrés y analizar la variabilidad individual. </a:t>
          </a: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2294C-628B-4D6E-A3E9-BBB17FED4C77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63BB4-ED78-4A6A-AD30-D5424DD96403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1B50-2228-4200-AF3C-FD0D52794FF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kern="1200" baseline="0"/>
            <a:t>Conjunto de datos: "A Wearable Exam Stress Dataset for Predicting Cognitive Performance in Real-World Settings" de PhysioNet. </a:t>
          </a:r>
          <a:endParaRPr lang="en-US" sz="1800" kern="1200"/>
        </a:p>
      </dsp:txBody>
      <dsp:txXfrm>
        <a:off x="836323" y="3399"/>
        <a:ext cx="9679276" cy="724089"/>
      </dsp:txXfrm>
    </dsp:sp>
    <dsp:sp modelId="{59ECD750-3B0F-4468-9F0B-0BAB4F2E53B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89ABC-FB85-4721-AEE1-265DFA7C7F72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08B31-F4E5-460A-8413-784B90A0AD1E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kern="1200" baseline="0"/>
            <a:t>Variables fisiológicas: HR, EDA, TEMP, HRV, BVP, ACC. </a:t>
          </a:r>
          <a:endParaRPr lang="en-US" sz="1800" kern="1200"/>
        </a:p>
      </dsp:txBody>
      <dsp:txXfrm>
        <a:off x="836323" y="908511"/>
        <a:ext cx="9679276" cy="724089"/>
      </dsp:txXfrm>
    </dsp:sp>
    <dsp:sp modelId="{82FB7E7C-1E0E-4571-AD20-209850AF5B4F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4BB29-FF77-4DE2-994A-21ED2A3763B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27D69-B5E1-4F5F-9BCB-AF6C51A16FED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kern="1200" baseline="0"/>
            <a:t>Datos contextuales: Calificaciones de los estudiantes en los exámenes. </a:t>
          </a:r>
          <a:endParaRPr lang="en-US" sz="1800" kern="1200"/>
        </a:p>
      </dsp:txBody>
      <dsp:txXfrm>
        <a:off x="836323" y="1813624"/>
        <a:ext cx="9679276" cy="724089"/>
      </dsp:txXfrm>
    </dsp:sp>
    <dsp:sp modelId="{AE7762F2-F314-48B5-B986-651B8F71712D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E6942-3E6A-47C8-AD17-CC12EC427B59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13A24-DEC0-45FD-96B5-A655B9DB34F2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kern="1200" baseline="0"/>
            <a:t>Análisis exploratorio de datos (EDA): Visualización de datos, estadísticas descriptivas, detección de valores atípicos. </a:t>
          </a:r>
          <a:endParaRPr lang="en-US" sz="1800" kern="1200"/>
        </a:p>
      </dsp:txBody>
      <dsp:txXfrm>
        <a:off x="836323" y="2718736"/>
        <a:ext cx="9679276" cy="724089"/>
      </dsp:txXfrm>
    </dsp:sp>
    <dsp:sp modelId="{098B8136-AD5C-4C91-B1C5-C054F8781831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2E257-088C-4C1E-87D9-15D8B61F6192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B266E-44C5-4589-96C5-6B6B77097C0A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kern="1200" baseline="0"/>
            <a:t>Modelos de aprendizaje automático: Random Forest, Regresión Lineal, KNN, SVR, Redes Neuronales (MLP). </a:t>
          </a:r>
          <a:endParaRPr lang="en-US" sz="1800" kern="1200"/>
        </a:p>
      </dsp:txBody>
      <dsp:txXfrm>
        <a:off x="836323" y="3623848"/>
        <a:ext cx="96792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68698-4AFD-4733-8FFC-42C8133FF433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91DB4-6CD3-4CBA-8D31-E5619BACB8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7EF43-8B04-47B7-9382-C75621E79E4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Existe una relación compleja entre las respuestas fisiológicas al estrés y el rendimiento académico. </a:t>
          </a:r>
          <a:endParaRPr lang="en-US" sz="2100" kern="1200"/>
        </a:p>
      </dsp:txBody>
      <dsp:txXfrm>
        <a:off x="1435590" y="531"/>
        <a:ext cx="9080009" cy="1242935"/>
      </dsp:txXfrm>
    </dsp:sp>
    <dsp:sp modelId="{F5AF8301-B837-45E9-AACC-DE11F2500A3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61442-5C31-4744-84E4-11591C6BFE4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5EEEA-C87B-45E6-960A-2D2189A2ED1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Los modelos de aprendizaje automático pueden ser utilizados para predecir el rendimiento académico, pero se necesita mejorar su precisión. </a:t>
          </a:r>
          <a:endParaRPr lang="en-US" sz="2100" kern="1200"/>
        </a:p>
      </dsp:txBody>
      <dsp:txXfrm>
        <a:off x="1435590" y="1554201"/>
        <a:ext cx="9080009" cy="1242935"/>
      </dsp:txXfrm>
    </dsp:sp>
    <dsp:sp modelId="{96FA67E4-896A-40BD-B58D-951C0E25CC7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93A13-A64C-45A4-A2F2-25B44808B7D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64151-F1D4-4C61-881D-6A6F5696623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b="0" i="0" kern="1200" baseline="0"/>
            <a:t>La variabilidad individual en las respuestas al estrés es un factor importante a considerar. </a:t>
          </a: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E4B90-7200-4302-AE79-D3B8869E130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E2693-9E19-4762-B3AD-4456D624995B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FCFAF-54FC-41E8-B2DC-3B7E44F19DAA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b="0" i="0" kern="1200" baseline="0"/>
            <a:t>Utilizar un conjunto de datos más amplio y diverso. </a:t>
          </a:r>
          <a:endParaRPr lang="en-US" sz="1900" kern="1200"/>
        </a:p>
      </dsp:txBody>
      <dsp:txXfrm>
        <a:off x="836323" y="3399"/>
        <a:ext cx="9679276" cy="724089"/>
      </dsp:txXfrm>
    </dsp:sp>
    <dsp:sp modelId="{EE1291A5-3E46-4CFE-A46E-186CD5F31753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BBA1-2AEC-456A-9C80-FB56FA12A78B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18DF5-0FD2-4D33-BD17-14CDBBE00D22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b="0" i="0" kern="1200" baseline="0"/>
            <a:t>Incluir otras variables relevantes que influyen en el rendimiento académico. </a:t>
          </a:r>
          <a:endParaRPr lang="en-US" sz="1900" kern="1200"/>
        </a:p>
      </dsp:txBody>
      <dsp:txXfrm>
        <a:off x="836323" y="908511"/>
        <a:ext cx="9679276" cy="724089"/>
      </dsp:txXfrm>
    </dsp:sp>
    <dsp:sp modelId="{FD48EDEF-64B1-477C-A3C9-09F56C39CAB3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840FC-E286-448D-83C2-B2187B3B1201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6B186-C36E-44F2-B37B-0BA7D0A549CF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b="0" i="0" kern="1200" baseline="0"/>
            <a:t>Explorar modelos de aprendizaje automático más complejos. </a:t>
          </a:r>
          <a:endParaRPr lang="en-US" sz="1900" kern="1200"/>
        </a:p>
      </dsp:txBody>
      <dsp:txXfrm>
        <a:off x="836323" y="1813624"/>
        <a:ext cx="9679276" cy="724089"/>
      </dsp:txXfrm>
    </dsp:sp>
    <dsp:sp modelId="{66C8A220-FF9F-46F8-BE8F-AA2E4AB1DDC9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BF2FC-0A46-47F0-A240-69E47CB63FB6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3EE73-68D1-41C0-AC65-F8A7BF831EBA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b="0" i="0" kern="1200" baseline="0"/>
            <a:t>Investigar la efectividad de intervenciones personalizadas para el manejo del estrés. </a:t>
          </a:r>
          <a:endParaRPr lang="en-US" sz="1900" kern="1200"/>
        </a:p>
      </dsp:txBody>
      <dsp:txXfrm>
        <a:off x="836323" y="2718736"/>
        <a:ext cx="9679276" cy="724089"/>
      </dsp:txXfrm>
    </dsp:sp>
    <dsp:sp modelId="{23A45609-784D-4A6A-A399-5ECDE1B41E38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B6B79-D3B7-455B-B2E7-6F5C47EE0A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363B7-96E2-4FBE-A43F-7E0B2DCEC446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b="0" i="0" kern="1200" baseline="0"/>
            <a:t>Extender la metodología a otros contextos donde el estrés juega un papel importante. </a:t>
          </a:r>
          <a:endParaRPr lang="en-US" sz="1900" kern="120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309B0-A10F-488C-9937-EAC4EAE698EC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BAE-99A1-45BB-B351-1BB3B9ADD6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32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32BAE-99A1-45BB-B351-1BB3B9ADD615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16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6E26-309C-1441-4F74-4CE5A8057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A3263F-A9CA-7152-B31B-E72D8DF9E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926774-0B3D-25A8-10E6-C1E1FBB0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87C079-CF08-8194-F867-B301AAF7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58AC5E-EFE3-436B-D3B8-F80E145A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382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1D12C-EDDE-FED4-D630-19402C0C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9751BD-132A-246B-4660-80B7BF66B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AE81ED-CB31-783B-109A-0FBDAB99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A9392E-01E6-08CD-70E4-7317134A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759FD8-CAEE-5C9A-FC77-B9D0A24D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375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2FFC92-EC7D-FD6B-DE9B-CA8FC2DA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9D461F-50D9-6880-96AF-CF7E2098F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546BC-E3C4-84DB-FE63-B9F5DBE9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DA081-8478-AB81-DAC1-331C256F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7B3F88-11AF-BC7F-B57F-8A19BA2B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615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29D73-3CB6-5F3E-5EE9-EFF3B572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69BB5-A9AB-D362-ECA8-221D773B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587365-B916-0C56-4ADC-E2B5A173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BF43A9-900E-97D3-1835-EAE61ED3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370C6-D132-C9F0-21DA-E2642F8C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74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B95D0-BBB4-2E62-5560-D84105CB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6F44C6-32C4-809D-1E6C-C412CA6A3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7950EC-7EEF-9AF9-E360-C775FDA8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98FE0-4A15-65E3-C076-1C858BE3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C5EFF-7F28-2BCE-A82C-BA64D825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1470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4941A-ECE8-2765-F14B-2A1FAD4F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2E257-43EC-3E4D-BA07-FA4595368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48B53A-2F7C-94AA-1B5D-AD3EE9E71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46D9E3-F11B-7224-2800-D73EBC6C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D60B17-4C5F-C1A6-7C87-2B21915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D2D2D-16FB-300E-6418-CD8821B2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163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E914A-5FE4-F128-A76E-BD12F250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3FAFB-4EBE-B419-1C22-BF44E282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E61200-3B65-FF3F-501A-D2C41DE38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879748-FB97-788F-3180-E9D5193EF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A9A895-61CB-0F91-0E90-1E9ADB76E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C4FCA8-FBD0-2D9E-F2C7-E56C1A9CD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3C3131-308F-628C-26CE-7B1E22C0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396F99-CDFA-E96C-17F7-25CC6967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476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A7231-B2D7-2C79-421C-2F1597CF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99CB77-E117-7F26-9168-1F4BC445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645F8-A32B-56E6-4F40-FD395544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69BB8-EC77-E1F1-F157-A72D8400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943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46B3E5-9C6E-32B0-A8F9-EC9B9108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2ABC23-00EC-CDE0-DE4B-D64D53AE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D245A7-C2B3-B75D-F652-9D12B68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377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D290B-449A-7EB7-3B08-56CB341B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0B4ED3-B252-4B04-AE65-72337063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B30854-9AD3-8328-6EB9-D7905F299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C2323B-8C4F-DBA7-158A-E4A15EB1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B8CAAC-5203-46DF-E1F9-8222C66F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D4EC80-EADD-1600-864B-DC32346B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345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F0DA3-CC44-C9AA-0CA4-D953F4C1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75E2CA-5D17-1658-C783-41EBEF7A8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6239B6-3FAD-18B3-C7AF-99D36F91F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371E20-C916-61CE-A5D2-9C1C795A1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DF2A82-3CE5-B7F3-C688-7F6A4D402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6B4E6E-E338-12DE-1545-41E9F1BF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894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E74974-60B1-0DA8-0ED8-6DFA9FEB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63AA9-863D-AD97-DF9A-E1384637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19623-928C-6B5C-1114-7F522F41A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4EA-4B01-4B6B-87D9-0DF99FEFF3A1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5819A5-73DC-C939-B1D8-698B69D4A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DDEDC-0A3E-D91E-1212-68D9E1E2A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F14364-4A26-498B-ADF0-09F0A288263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999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18AA8-46F2-C1A7-8EE7-F1240A1FC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s-MX" sz="4400">
                <a:solidFill>
                  <a:srgbClr val="FFFFFF"/>
                </a:solidFill>
              </a:rPr>
              <a:t>Ciencia de datos aplicada al análisis de datos fisiológicos: Predicción del rendimiento cognitivo en estudiantes</a:t>
            </a:r>
            <a:endParaRPr lang="es-CL" sz="44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4A6BB9-4662-1C1B-37B9-2290AB691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"A Wearable Exam Stress Dataset for Predicting Cognitive Performance in Real-World Settings“</a:t>
            </a:r>
          </a:p>
          <a:p>
            <a:pPr algn="r"/>
            <a:endParaRPr lang="es-CL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7779EEB-1612-0EAF-C2E7-396C9595702C}"/>
              </a:ext>
            </a:extLst>
          </p:cNvPr>
          <p:cNvSpPr txBox="1">
            <a:spLocks/>
          </p:cNvSpPr>
          <p:nvPr/>
        </p:nvSpPr>
        <p:spPr>
          <a:xfrm>
            <a:off x="1977769" y="6331329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dirty="0">
                <a:solidFill>
                  <a:srgbClr val="FFFFFF"/>
                </a:solidFill>
              </a:rPr>
              <a:t>Ayline Sánchez Canales</a:t>
            </a:r>
            <a:endParaRPr lang="es-C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0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AA4FCE0-624B-0F17-2F60-157677099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17818" b="-4"/>
          <a:stretch/>
        </p:blipFill>
        <p:spPr>
          <a:xfrm>
            <a:off x="2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12C88E8-EF35-66A6-66C0-8FB1E968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" r="-3" b="11197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A695368-C6E7-0735-0450-7617FE9DC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11600" b="-4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15AA3B6-E593-3D01-6CD4-5EDD15E27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 b="-2"/>
          <a:stretch/>
        </p:blipFill>
        <p:spPr>
          <a:xfrm>
            <a:off x="5353049" y="2660089"/>
            <a:ext cx="6838950" cy="4197911"/>
          </a:xfrm>
          <a:custGeom>
            <a:avLst/>
            <a:gdLst/>
            <a:ahLst/>
            <a:cxnLst/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8994DF-120D-0966-8A13-C5CDAEF73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15159" b="-5"/>
          <a:stretch/>
        </p:blipFill>
        <p:spPr>
          <a:xfrm>
            <a:off x="2268501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B0D01-035B-A24E-9137-62949DBE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951027"/>
            <a:ext cx="4746863" cy="2130364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rgbClr val="FFFFFF"/>
                </a:solidFill>
              </a:rPr>
              <a:t>Gráficos de "Real vs Predicción" para cada modelo de aprendizaje automático.</a:t>
            </a:r>
            <a:endParaRPr lang="es-C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0CF34-9101-A01A-76E6-3208D469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s-CL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CE72DCD-C3F6-84E5-2493-A33DA05DF7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66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FB918-D394-4A75-4DB6-FB353D1F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  <a:endParaRPr lang="es-CL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E9E897D-0DE8-DAC5-4E92-4F19B99317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421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38FE6-A89E-A632-6E17-C7B9FA23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Contexto</a:t>
            </a:r>
          </a:p>
        </p:txBody>
      </p: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41E5FE98-E44C-B436-98EC-4202377596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4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FB6F6-D8BB-3FF8-B644-E805BC5D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  <a:endParaRPr lang="es-CL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F709FD0-B1E9-7795-A8AB-866E7ACE90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08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7F637-7296-23F5-2E2E-06F1E3EE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 y Métodos</a:t>
            </a:r>
            <a:endParaRPr lang="es-CL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4B2E20C-8865-F17D-0DAC-1639E4510E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37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4555491-983F-0D44-6F11-645D385C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s-MX" sz="4800">
                <a:solidFill>
                  <a:schemeClr val="bg1"/>
                </a:solidFill>
              </a:rPr>
              <a:t>Resultados</a:t>
            </a:r>
            <a:endParaRPr lang="es-CL" sz="48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D80033BE-7F3D-66E7-DF71-4677289B2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5745" y="2200911"/>
            <a:ext cx="5563083" cy="28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muestran los resultados de las métricas de evaluación (MSE, R2 Score, MAE, CV R2 Score) para cada modelo.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destaca el mejor rendimiento del modelo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Forest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Regressor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(R2 Score = 0.14).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muestra una tabla con los resultados de los modelos.</a:t>
            </a:r>
          </a:p>
        </p:txBody>
      </p:sp>
      <p:pic>
        <p:nvPicPr>
          <p:cNvPr id="6" name="Imagen 5" descr="Texto, Carta&#10;&#10;Descripción generada automáticamente">
            <a:extLst>
              <a:ext uri="{FF2B5EF4-FFF2-40B4-BE49-F238E27FC236}">
                <a16:creationId xmlns:a16="http://schemas.microsoft.com/office/drawing/2014/main" id="{37258650-5350-2BC5-7B3E-F34F5E8C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44" y="485322"/>
            <a:ext cx="3296727" cy="60769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58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DD2AE7B9-45ED-D5E9-4D5A-E48E1AAA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10F3F63-DE33-F3F2-A0B7-CD083753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57BAE5E2-A84D-AE8F-672E-FBA9CA8D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2B1E74-B15A-24D8-8DFE-6566FEA0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s-CL" sz="1700" dirty="0"/>
              <a:t>Ejemplos de gráficos de tendencias de variables fisiológicas para diferentes participantes.</a:t>
            </a:r>
          </a:p>
        </p:txBody>
      </p:sp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C49902D7-1FA9-EFE5-B66D-81C5D01D6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" b="-4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861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90DEFA7E-A7F3-8359-AD7F-A501520FB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r="9099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66FCCE2E-C27D-BFC8-E2C7-95FFAAD4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" r="12314" b="-3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1AF57A81-A241-089D-3760-1EEE7E22C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15671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D8D913FB-3B3D-EF28-9E25-EB280A8FB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r="18669" b="-1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4C6CAABF-AC08-2D0A-7D6C-1C72F7801C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" r="13678" b="-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1992B4F-BAC8-586A-3D5D-1116A54F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" r="17406" b="-2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2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82FB61DB-7F92-C80C-D5A2-7B7113F3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896"/>
          <a:stretch/>
        </p:blipFill>
        <p:spPr>
          <a:xfrm>
            <a:off x="1" y="-1"/>
            <a:ext cx="3719750" cy="2225041"/>
          </a:xfrm>
          <a:prstGeom prst="rect">
            <a:avLst/>
          </a:prstGeom>
        </p:spPr>
      </p:pic>
      <p:pic>
        <p:nvPicPr>
          <p:cNvPr id="11" name="Imagen 10" descr="Tabla&#10;&#10;Descripción generada automáticamente con confianza media">
            <a:extLst>
              <a:ext uri="{FF2B5EF4-FFF2-40B4-BE49-F238E27FC236}">
                <a16:creationId xmlns:a16="http://schemas.microsoft.com/office/drawing/2014/main" id="{527DDA78-29B5-6C62-DE4F-70C61ABF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r="-4" b="-4"/>
          <a:stretch/>
        </p:blipFill>
        <p:spPr>
          <a:xfrm>
            <a:off x="3811189" y="-16426"/>
            <a:ext cx="3719752" cy="2267032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73119CE0-049F-ADBC-117A-2094A4C34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 r="-3" b="4760"/>
          <a:stretch/>
        </p:blipFill>
        <p:spPr>
          <a:xfrm>
            <a:off x="20" y="2316480"/>
            <a:ext cx="3719729" cy="2208616"/>
          </a:xfrm>
          <a:prstGeom prst="rect">
            <a:avLst/>
          </a:prstGeom>
        </p:spPr>
      </p:pic>
      <p:pic>
        <p:nvPicPr>
          <p:cNvPr id="15" name="Imagen 14" descr="Tabla&#10;&#10;Descripción generada automáticamente">
            <a:extLst>
              <a:ext uri="{FF2B5EF4-FFF2-40B4-BE49-F238E27FC236}">
                <a16:creationId xmlns:a16="http://schemas.microsoft.com/office/drawing/2014/main" id="{C0A5079D-C080-82DB-D385-6F5F79F80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8297"/>
          <a:stretch/>
        </p:blipFill>
        <p:spPr>
          <a:xfrm>
            <a:off x="3811189" y="2316480"/>
            <a:ext cx="3719748" cy="2208617"/>
          </a:xfrm>
          <a:prstGeom prst="rect">
            <a:avLst/>
          </a:prstGeom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59AE7666-66F5-127C-4F88-0E5E04E51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" r="-4" b="1340"/>
          <a:stretch/>
        </p:blipFill>
        <p:spPr>
          <a:xfrm>
            <a:off x="1" y="4616536"/>
            <a:ext cx="3719748" cy="2241464"/>
          </a:xfrm>
          <a:prstGeom prst="rect">
            <a:avLst/>
          </a:prstGeom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66AF28FE-8991-63F8-5281-ED26FD78D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 r="-4" b="-4"/>
          <a:stretch/>
        </p:blipFill>
        <p:spPr>
          <a:xfrm>
            <a:off x="3811189" y="4607394"/>
            <a:ext cx="3719752" cy="225060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9235B-7DD1-A1A5-F5C8-3752526F8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r>
              <a:rPr lang="es-MX" sz="2000"/>
              <a:t>Ejemplos de estadisticas</a:t>
            </a:r>
            <a:endParaRPr lang="es-CL" sz="2000"/>
          </a:p>
        </p:txBody>
      </p:sp>
    </p:spTree>
    <p:extLst>
      <p:ext uri="{BB962C8B-B14F-4D97-AF65-F5344CB8AC3E}">
        <p14:creationId xmlns:p14="http://schemas.microsoft.com/office/powerpoint/2010/main" val="15003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5A296940-8DA5-98E3-FD90-BBCA3F0F8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1" r="19077" b="3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F7F77CFF-446D-4A7E-188B-5B294CEC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6" r="19598" b="-4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1" name="Imagen 10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F86B974-4035-9E15-69E8-BA7E58F40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r="19567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1C3E033E-CAE0-C647-1C77-CE3BE5C4D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r="18624" b="1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AADDF68-47B4-9AF0-198C-238F58975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r="18258" b="2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FF25B90A-7BB5-E5F5-3E0A-730AF8BA8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18402" b="4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E30B9-6A8F-EB63-5416-DB7D34AF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s-MX" sz="1800">
                <a:solidFill>
                  <a:srgbClr val="FFFFFF"/>
                </a:solidFill>
              </a:rPr>
              <a:t>Se presentan boxplots de variables fisiológicas para visualizar la distribución y los valores atípicos.</a:t>
            </a:r>
            <a:endParaRPr lang="es-CL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0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437</Words>
  <Application>Microsoft Office PowerPoint</Application>
  <PresentationFormat>Panorámica</PresentationFormat>
  <Paragraphs>36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Tema de Office</vt:lpstr>
      <vt:lpstr>Ciencia de datos aplicada al análisis de datos fisiológicos: Predicción del rendimiento cognitivo en estudiantes</vt:lpstr>
      <vt:lpstr>Contexto</vt:lpstr>
      <vt:lpstr>Objetivos</vt:lpstr>
      <vt:lpstr>Datos y Métodos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Ayline Sanchez Canales</dc:creator>
  <cp:lastModifiedBy>Ayline Sanchez Canales</cp:lastModifiedBy>
  <cp:revision>1</cp:revision>
  <dcterms:created xsi:type="dcterms:W3CDTF">2024-12-12T04:52:46Z</dcterms:created>
  <dcterms:modified xsi:type="dcterms:W3CDTF">2024-12-12T05:58:59Z</dcterms:modified>
</cp:coreProperties>
</file>